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79" r:id="rId5"/>
    <p:sldId id="356" r:id="rId6"/>
    <p:sldId id="859" r:id="rId7"/>
    <p:sldId id="933" r:id="rId8"/>
    <p:sldId id="934" r:id="rId9"/>
    <p:sldId id="950" r:id="rId10"/>
    <p:sldId id="1049" r:id="rId11"/>
    <p:sldId id="1050" r:id="rId12"/>
    <p:sldId id="983" r:id="rId13"/>
    <p:sldId id="984" r:id="rId14"/>
    <p:sldId id="949" r:id="rId15"/>
    <p:sldId id="1023" r:id="rId16"/>
    <p:sldId id="1022" r:id="rId17"/>
    <p:sldId id="1029" r:id="rId18"/>
    <p:sldId id="1056" r:id="rId19"/>
    <p:sldId id="1028" r:id="rId20"/>
    <p:sldId id="1066" r:id="rId21"/>
    <p:sldId id="268" r:id="rId22"/>
  </p:sldIdLst>
  <p:sldSz cx="9144000" cy="5143500" type="screen16x9"/>
  <p:notesSz cx="6858000" cy="352425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351"/>
    <a:srgbClr val="00A6F7"/>
    <a:srgbClr val="FF5B30"/>
    <a:srgbClr val="00A6B0"/>
  </p:clrMru>
  <p:extLst>
    <p:ext uri="{E76CE94A-603C-4142-B9EB-6D1370010A27}">
      <p14:discardImageEditData xmlns:p14="http://schemas.microsoft.com/office/powerpoint/2010/main" val="1"/>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67098" autoAdjust="0"/>
  </p:normalViewPr>
  <p:slideViewPr>
    <p:cSldViewPr snapToGrid="0">
      <p:cViewPr varScale="1">
        <p:scale>
          <a:sx n="101" d="100"/>
          <a:sy n="101" d="100"/>
        </p:scale>
        <p:origin x="1908" y="96"/>
      </p:cViewPr>
      <p:guideLst>
        <p:guide orient="horz" pos="1620"/>
        <p:guide pos="2880"/>
      </p:guideLst>
    </p:cSldViewPr>
  </p:slideViewPr>
  <p:notesTextViewPr>
    <p:cViewPr>
      <p:scale>
        <a:sx n="1" d="1"/>
        <a:sy n="1" d="1"/>
      </p:scale>
      <p:origin x="0" y="-103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BLEX - Julie MICHEL" userId="25021893-7a15-45ac-b91c-6704d640096b" providerId="ADAL" clId="{6B13C006-4B5A-4185-A335-5D34416F6D16}"/>
    <pc:docChg chg="undo custSel addSld delSld modSld sldOrd">
      <pc:chgData name="WEBLEX - Julie MICHEL" userId="25021893-7a15-45ac-b91c-6704d640096b" providerId="ADAL" clId="{6B13C006-4B5A-4185-A335-5D34416F6D16}" dt="2021-05-30T20:05:21.684" v="15771" actId="14100"/>
      <pc:docMkLst>
        <pc:docMk/>
      </pc:docMkLst>
      <pc:sldChg chg="modSp mod">
        <pc:chgData name="WEBLEX - Julie MICHEL" userId="25021893-7a15-45ac-b91c-6704d640096b" providerId="ADAL" clId="{6B13C006-4B5A-4185-A335-5D34416F6D16}" dt="2021-05-05T18:50:29.478" v="2231" actId="20577"/>
        <pc:sldMkLst>
          <pc:docMk/>
          <pc:sldMk cId="993832647" sldId="519"/>
        </pc:sldMkLst>
        <pc:spChg chg="mod">
          <ac:chgData name="WEBLEX - Julie MICHEL" userId="25021893-7a15-45ac-b91c-6704d640096b" providerId="ADAL" clId="{6B13C006-4B5A-4185-A335-5D34416F6D16}" dt="2021-05-05T18:49:26.093" v="2115"/>
          <ac:spMkLst>
            <pc:docMk/>
            <pc:sldMk cId="993832647" sldId="519"/>
            <ac:spMk id="2" creationId="{3011E5E9-D8F6-784C-AADC-BE7F679F104E}"/>
          </ac:spMkLst>
        </pc:spChg>
        <pc:spChg chg="mod">
          <ac:chgData name="WEBLEX - Julie MICHEL" userId="25021893-7a15-45ac-b91c-6704d640096b" providerId="ADAL" clId="{6B13C006-4B5A-4185-A335-5D34416F6D16}" dt="2021-05-05T18:50:29.478" v="2231" actId="20577"/>
          <ac:spMkLst>
            <pc:docMk/>
            <pc:sldMk cId="993832647" sldId="519"/>
            <ac:spMk id="3" creationId="{D3E02A91-86E9-AC43-A857-3589E1F6678C}"/>
          </ac:spMkLst>
        </pc:spChg>
        <pc:spChg chg="mod">
          <ac:chgData name="WEBLEX - Julie MICHEL" userId="25021893-7a15-45ac-b91c-6704d640096b" providerId="ADAL" clId="{6B13C006-4B5A-4185-A335-5D34416F6D16}" dt="2021-05-05T18:49:35.825" v="2157" actId="20577"/>
          <ac:spMkLst>
            <pc:docMk/>
            <pc:sldMk cId="993832647" sldId="519"/>
            <ac:spMk id="4" creationId="{3E87D24E-715F-894B-9112-97BA38C56587}"/>
          </ac:spMkLst>
        </pc:spChg>
      </pc:sldChg>
      <pc:sldChg chg="modSp mod">
        <pc:chgData name="WEBLEX - Julie MICHEL" userId="25021893-7a15-45ac-b91c-6704d640096b" providerId="ADAL" clId="{6B13C006-4B5A-4185-A335-5D34416F6D16}" dt="2021-05-05T18:45:18.113" v="2077" actId="20577"/>
        <pc:sldMkLst>
          <pc:docMk/>
          <pc:sldMk cId="198245961" sldId="765"/>
        </pc:sldMkLst>
        <pc:spChg chg="mod">
          <ac:chgData name="WEBLEX - Julie MICHEL" userId="25021893-7a15-45ac-b91c-6704d640096b" providerId="ADAL" clId="{6B13C006-4B5A-4185-A335-5D34416F6D16}" dt="2021-05-05T18:44:09.644" v="1969" actId="20577"/>
          <ac:spMkLst>
            <pc:docMk/>
            <pc:sldMk cId="198245961" sldId="765"/>
            <ac:spMk id="2" creationId="{3011E5E9-D8F6-784C-AADC-BE7F679F104E}"/>
          </ac:spMkLst>
        </pc:spChg>
        <pc:spChg chg="mod">
          <ac:chgData name="WEBLEX - Julie MICHEL" userId="25021893-7a15-45ac-b91c-6704d640096b" providerId="ADAL" clId="{6B13C006-4B5A-4185-A335-5D34416F6D16}" dt="2021-05-05T18:45:18.113" v="2077" actId="20577"/>
          <ac:spMkLst>
            <pc:docMk/>
            <pc:sldMk cId="198245961" sldId="765"/>
            <ac:spMk id="3" creationId="{D3E02A91-86E9-AC43-A857-3589E1F6678C}"/>
          </ac:spMkLst>
        </pc:spChg>
        <pc:spChg chg="mod">
          <ac:chgData name="WEBLEX - Julie MICHEL" userId="25021893-7a15-45ac-b91c-6704d640096b" providerId="ADAL" clId="{6B13C006-4B5A-4185-A335-5D34416F6D16}" dt="2021-05-05T18:44:21.554" v="2005" actId="20577"/>
          <ac:spMkLst>
            <pc:docMk/>
            <pc:sldMk cId="198245961" sldId="765"/>
            <ac:spMk id="4" creationId="{3E87D24E-715F-894B-9112-97BA38C56587}"/>
          </ac:spMkLst>
        </pc:spChg>
      </pc:sldChg>
      <pc:sldChg chg="addSp modSp mod modNotesTx">
        <pc:chgData name="WEBLEX - Julie MICHEL" userId="25021893-7a15-45ac-b91c-6704d640096b" providerId="ADAL" clId="{6B13C006-4B5A-4185-A335-5D34416F6D16}" dt="2021-05-04T11:52:07.738" v="160" actId="14100"/>
        <pc:sldMkLst>
          <pc:docMk/>
          <pc:sldMk cId="3567201596" sldId="780"/>
        </pc:sldMkLst>
        <pc:spChg chg="mod">
          <ac:chgData name="WEBLEX - Julie MICHEL" userId="25021893-7a15-45ac-b91c-6704d640096b" providerId="ADAL" clId="{6B13C006-4B5A-4185-A335-5D34416F6D16}" dt="2021-05-04T11:48:02.670" v="72" actId="20577"/>
          <ac:spMkLst>
            <pc:docMk/>
            <pc:sldMk cId="3567201596" sldId="780"/>
            <ac:spMk id="2" creationId="{3011E5E9-D8F6-784C-AADC-BE7F679F104E}"/>
          </ac:spMkLst>
        </pc:spChg>
        <pc:spChg chg="mod">
          <ac:chgData name="WEBLEX - Julie MICHEL" userId="25021893-7a15-45ac-b91c-6704d640096b" providerId="ADAL" clId="{6B13C006-4B5A-4185-A335-5D34416F6D16}" dt="2021-05-04T11:49:08.737" v="139"/>
          <ac:spMkLst>
            <pc:docMk/>
            <pc:sldMk cId="3567201596" sldId="780"/>
            <ac:spMk id="3" creationId="{D3E02A91-86E9-AC43-A857-3589E1F6678C}"/>
          </ac:spMkLst>
        </pc:spChg>
        <pc:spChg chg="mod">
          <ac:chgData name="WEBLEX - Julie MICHEL" userId="25021893-7a15-45ac-b91c-6704d640096b" providerId="ADAL" clId="{6B13C006-4B5A-4185-A335-5D34416F6D16}" dt="2021-05-04T11:48:28.147" v="86" actId="20577"/>
          <ac:spMkLst>
            <pc:docMk/>
            <pc:sldMk cId="3567201596" sldId="780"/>
            <ac:spMk id="4" creationId="{3E87D24E-715F-894B-9112-97BA38C56587}"/>
          </ac:spMkLst>
        </pc:spChg>
        <pc:picChg chg="add mod">
          <ac:chgData name="WEBLEX - Julie MICHEL" userId="25021893-7a15-45ac-b91c-6704d640096b" providerId="ADAL" clId="{6B13C006-4B5A-4185-A335-5D34416F6D16}" dt="2021-05-04T11:52:07.738" v="160" actId="14100"/>
          <ac:picMkLst>
            <pc:docMk/>
            <pc:sldMk cId="3567201596" sldId="780"/>
            <ac:picMk id="1026" creationId="{36F7046D-9DDB-425A-A5F2-2A853E53FEB3}"/>
          </ac:picMkLst>
        </pc:picChg>
      </pc:sldChg>
      <pc:sldChg chg="addSp modSp mod modNotesTx">
        <pc:chgData name="WEBLEX - Julie MICHEL" userId="25021893-7a15-45ac-b91c-6704d640096b" providerId="ADAL" clId="{6B13C006-4B5A-4185-A335-5D34416F6D16}" dt="2021-05-05T18:40:46.231" v="1919" actId="20577"/>
        <pc:sldMkLst>
          <pc:docMk/>
          <pc:sldMk cId="773872063" sldId="815"/>
        </pc:sldMkLst>
        <pc:spChg chg="mod">
          <ac:chgData name="WEBLEX - Julie MICHEL" userId="25021893-7a15-45ac-b91c-6704d640096b" providerId="ADAL" clId="{6B13C006-4B5A-4185-A335-5D34416F6D16}" dt="2021-05-05T18:39:33.286" v="1897" actId="27636"/>
          <ac:spMkLst>
            <pc:docMk/>
            <pc:sldMk cId="773872063" sldId="815"/>
            <ac:spMk id="3" creationId="{D3E02A91-86E9-AC43-A857-3589E1F6678C}"/>
          </ac:spMkLst>
        </pc:spChg>
        <pc:spChg chg="mod">
          <ac:chgData name="WEBLEX - Julie MICHEL" userId="25021893-7a15-45ac-b91c-6704d640096b" providerId="ADAL" clId="{6B13C006-4B5A-4185-A335-5D34416F6D16}" dt="2021-05-05T18:39:05.643" v="1861" actId="20577"/>
          <ac:spMkLst>
            <pc:docMk/>
            <pc:sldMk cId="773872063" sldId="815"/>
            <ac:spMk id="4" creationId="{3E87D24E-715F-894B-9112-97BA38C56587}"/>
          </ac:spMkLst>
        </pc:spChg>
        <pc:picChg chg="add mod">
          <ac:chgData name="WEBLEX - Julie MICHEL" userId="25021893-7a15-45ac-b91c-6704d640096b" providerId="ADAL" clId="{6B13C006-4B5A-4185-A335-5D34416F6D16}" dt="2021-05-05T18:40:02.143" v="1903" actId="14100"/>
          <ac:picMkLst>
            <pc:docMk/>
            <pc:sldMk cId="773872063" sldId="815"/>
            <ac:picMk id="2050" creationId="{55781EB1-C18C-4D4F-95A8-42FDB15A2AB5}"/>
          </ac:picMkLst>
        </pc:picChg>
      </pc:sldChg>
      <pc:sldChg chg="addSp modSp mod modNotesTx">
        <pc:chgData name="WEBLEX - Julie MICHEL" userId="25021893-7a15-45ac-b91c-6704d640096b" providerId="ADAL" clId="{6B13C006-4B5A-4185-A335-5D34416F6D16}" dt="2021-05-04T12:05:18.157" v="437" actId="20577"/>
        <pc:sldMkLst>
          <pc:docMk/>
          <pc:sldMk cId="3367032457" sldId="846"/>
        </pc:sldMkLst>
        <pc:spChg chg="mod">
          <ac:chgData name="WEBLEX - Julie MICHEL" userId="25021893-7a15-45ac-b91c-6704d640096b" providerId="ADAL" clId="{6B13C006-4B5A-4185-A335-5D34416F6D16}" dt="2021-05-04T12:04:25.231" v="421" actId="255"/>
          <ac:spMkLst>
            <pc:docMk/>
            <pc:sldMk cId="3367032457" sldId="846"/>
            <ac:spMk id="3" creationId="{19600352-A6E5-4060-958A-20F9215360BF}"/>
          </ac:spMkLst>
        </pc:spChg>
        <pc:spChg chg="mod">
          <ac:chgData name="WEBLEX - Julie MICHEL" userId="25021893-7a15-45ac-b91c-6704d640096b" providerId="ADAL" clId="{6B13C006-4B5A-4185-A335-5D34416F6D16}" dt="2021-05-04T12:01:02.447" v="362" actId="20577"/>
          <ac:spMkLst>
            <pc:docMk/>
            <pc:sldMk cId="3367032457" sldId="846"/>
            <ac:spMk id="4" creationId="{44E9E84B-D55A-40D4-99CA-E274C85B5F80}"/>
          </ac:spMkLst>
        </pc:spChg>
        <pc:picChg chg="add mod">
          <ac:chgData name="WEBLEX - Julie MICHEL" userId="25021893-7a15-45ac-b91c-6704d640096b" providerId="ADAL" clId="{6B13C006-4B5A-4185-A335-5D34416F6D16}" dt="2021-05-04T12:04:48.625" v="427" actId="14100"/>
          <ac:picMkLst>
            <pc:docMk/>
            <pc:sldMk cId="3367032457" sldId="846"/>
            <ac:picMk id="4098" creationId="{80430C32-A68D-4E97-BE95-7C87A53CF36F}"/>
          </ac:picMkLst>
        </pc:picChg>
      </pc:sldChg>
      <pc:sldChg chg="addSp modSp mod modNotesTx">
        <pc:chgData name="WEBLEX - Julie MICHEL" userId="25021893-7a15-45ac-b91c-6704d640096b" providerId="ADAL" clId="{6B13C006-4B5A-4185-A335-5D34416F6D16}" dt="2021-05-05T13:47:25.566" v="1665" actId="14100"/>
        <pc:sldMkLst>
          <pc:docMk/>
          <pc:sldMk cId="2423500166" sldId="853"/>
        </pc:sldMkLst>
        <pc:spChg chg="mod">
          <ac:chgData name="WEBLEX - Julie MICHEL" userId="25021893-7a15-45ac-b91c-6704d640096b" providerId="ADAL" clId="{6B13C006-4B5A-4185-A335-5D34416F6D16}" dt="2021-05-05T13:46:03.643" v="1640" actId="255"/>
          <ac:spMkLst>
            <pc:docMk/>
            <pc:sldMk cId="2423500166" sldId="853"/>
            <ac:spMk id="3" creationId="{D3E02A91-86E9-AC43-A857-3589E1F6678C}"/>
          </ac:spMkLst>
        </pc:spChg>
        <pc:spChg chg="mod">
          <ac:chgData name="WEBLEX - Julie MICHEL" userId="25021893-7a15-45ac-b91c-6704d640096b" providerId="ADAL" clId="{6B13C006-4B5A-4185-A335-5D34416F6D16}" dt="2021-05-05T13:45:27.594" v="1588" actId="20577"/>
          <ac:spMkLst>
            <pc:docMk/>
            <pc:sldMk cId="2423500166" sldId="853"/>
            <ac:spMk id="4" creationId="{3E87D24E-715F-894B-9112-97BA38C56587}"/>
          </ac:spMkLst>
        </pc:spChg>
        <pc:picChg chg="add mod">
          <ac:chgData name="WEBLEX - Julie MICHEL" userId="25021893-7a15-45ac-b91c-6704d640096b" providerId="ADAL" clId="{6B13C006-4B5A-4185-A335-5D34416F6D16}" dt="2021-05-05T13:47:25.566" v="1665" actId="14100"/>
          <ac:picMkLst>
            <pc:docMk/>
            <pc:sldMk cId="2423500166" sldId="853"/>
            <ac:picMk id="1026" creationId="{0DCE12AA-2A2F-47B2-9CF8-D1DCAD14289F}"/>
          </ac:picMkLst>
        </pc:picChg>
      </pc:sldChg>
      <pc:sldChg chg="modSp mod">
        <pc:chgData name="WEBLEX - Julie MICHEL" userId="25021893-7a15-45ac-b91c-6704d640096b" providerId="ADAL" clId="{6B13C006-4B5A-4185-A335-5D34416F6D16}" dt="2021-05-04T12:32:57.764" v="1042" actId="20577"/>
        <pc:sldMkLst>
          <pc:docMk/>
          <pc:sldMk cId="2790622092" sldId="858"/>
        </pc:sldMkLst>
        <pc:spChg chg="mod">
          <ac:chgData name="WEBLEX - Julie MICHEL" userId="25021893-7a15-45ac-b91c-6704d640096b" providerId="ADAL" clId="{6B13C006-4B5A-4185-A335-5D34416F6D16}" dt="2021-05-04T12:32:57.764" v="1042" actId="20577"/>
          <ac:spMkLst>
            <pc:docMk/>
            <pc:sldMk cId="2790622092" sldId="858"/>
            <ac:spMk id="3" creationId="{D3E02A91-86E9-AC43-A857-3589E1F6678C}"/>
          </ac:spMkLst>
        </pc:spChg>
        <pc:spChg chg="mod">
          <ac:chgData name="WEBLEX - Julie MICHEL" userId="25021893-7a15-45ac-b91c-6704d640096b" providerId="ADAL" clId="{6B13C006-4B5A-4185-A335-5D34416F6D16}" dt="2021-05-04T12:31:39.847" v="991" actId="20577"/>
          <ac:spMkLst>
            <pc:docMk/>
            <pc:sldMk cId="2790622092" sldId="858"/>
            <ac:spMk id="4" creationId="{3E87D24E-715F-894B-9112-97BA38C56587}"/>
          </ac:spMkLst>
        </pc:spChg>
      </pc:sldChg>
      <pc:sldChg chg="addSp modSp mod modNotesTx">
        <pc:chgData name="WEBLEX - Julie MICHEL" userId="25021893-7a15-45ac-b91c-6704d640096b" providerId="ADAL" clId="{6B13C006-4B5A-4185-A335-5D34416F6D16}" dt="2021-05-15T11:33:26.150" v="4967" actId="20577"/>
        <pc:sldMkLst>
          <pc:docMk/>
          <pc:sldMk cId="3180180691" sldId="859"/>
        </pc:sldMkLst>
        <pc:spChg chg="mod">
          <ac:chgData name="WEBLEX - Julie MICHEL" userId="25021893-7a15-45ac-b91c-6704d640096b" providerId="ADAL" clId="{6B13C006-4B5A-4185-A335-5D34416F6D16}" dt="2021-05-15T11:29:09.368" v="4952" actId="255"/>
          <ac:spMkLst>
            <pc:docMk/>
            <pc:sldMk cId="3180180691" sldId="859"/>
            <ac:spMk id="3" creationId="{D3E02A91-86E9-AC43-A857-3589E1F6678C}"/>
          </ac:spMkLst>
        </pc:spChg>
        <pc:spChg chg="mod">
          <ac:chgData name="WEBLEX - Julie MICHEL" userId="25021893-7a15-45ac-b91c-6704d640096b" providerId="ADAL" clId="{6B13C006-4B5A-4185-A335-5D34416F6D16}" dt="2021-05-15T11:28:20.346" v="4873" actId="20577"/>
          <ac:spMkLst>
            <pc:docMk/>
            <pc:sldMk cId="3180180691" sldId="859"/>
            <ac:spMk id="4" creationId="{3E87D24E-715F-894B-9112-97BA38C56587}"/>
          </ac:spMkLst>
        </pc:spChg>
        <pc:picChg chg="add mod">
          <ac:chgData name="WEBLEX - Julie MICHEL" userId="25021893-7a15-45ac-b91c-6704d640096b" providerId="ADAL" clId="{6B13C006-4B5A-4185-A335-5D34416F6D16}" dt="2021-05-15T11:32:53.362" v="4958" actId="14100"/>
          <ac:picMkLst>
            <pc:docMk/>
            <pc:sldMk cId="3180180691" sldId="859"/>
            <ac:picMk id="1026" creationId="{6CCB7622-4FA6-4013-8B92-3BCFAD4CAEDC}"/>
          </ac:picMkLst>
        </pc:picChg>
      </pc:sldChg>
      <pc:sldChg chg="addSp modSp mod modNotesTx">
        <pc:chgData name="WEBLEX - Julie MICHEL" userId="25021893-7a15-45ac-b91c-6704d640096b" providerId="ADAL" clId="{6B13C006-4B5A-4185-A335-5D34416F6D16}" dt="2021-05-04T11:55:59.906" v="231" actId="14100"/>
        <pc:sldMkLst>
          <pc:docMk/>
          <pc:sldMk cId="4288207414" sldId="863"/>
        </pc:sldMkLst>
        <pc:spChg chg="mod">
          <ac:chgData name="WEBLEX - Julie MICHEL" userId="25021893-7a15-45ac-b91c-6704d640096b" providerId="ADAL" clId="{6B13C006-4B5A-4185-A335-5D34416F6D16}" dt="2021-05-04T11:54:55.212" v="218"/>
          <ac:spMkLst>
            <pc:docMk/>
            <pc:sldMk cId="4288207414" sldId="863"/>
            <ac:spMk id="3" creationId="{D3E02A91-86E9-AC43-A857-3589E1F6678C}"/>
          </ac:spMkLst>
        </pc:spChg>
        <pc:spChg chg="mod">
          <ac:chgData name="WEBLEX - Julie MICHEL" userId="25021893-7a15-45ac-b91c-6704d640096b" providerId="ADAL" clId="{6B13C006-4B5A-4185-A335-5D34416F6D16}" dt="2021-05-04T11:54:20.305" v="169" actId="20577"/>
          <ac:spMkLst>
            <pc:docMk/>
            <pc:sldMk cId="4288207414" sldId="863"/>
            <ac:spMk id="4" creationId="{3E87D24E-715F-894B-9112-97BA38C56587}"/>
          </ac:spMkLst>
        </pc:spChg>
        <pc:picChg chg="add mod">
          <ac:chgData name="WEBLEX - Julie MICHEL" userId="25021893-7a15-45ac-b91c-6704d640096b" providerId="ADAL" clId="{6B13C006-4B5A-4185-A335-5D34416F6D16}" dt="2021-05-04T11:55:59.906" v="231" actId="14100"/>
          <ac:picMkLst>
            <pc:docMk/>
            <pc:sldMk cId="4288207414" sldId="863"/>
            <ac:picMk id="2050" creationId="{85E51370-6902-4CEF-9F37-AE3A52EE1F22}"/>
          </ac:picMkLst>
        </pc:picChg>
      </pc:sldChg>
      <pc:sldChg chg="addSp modSp mod modNotesTx">
        <pc:chgData name="WEBLEX - Julie MICHEL" userId="25021893-7a15-45ac-b91c-6704d640096b" providerId="ADAL" clId="{6B13C006-4B5A-4185-A335-5D34416F6D16}" dt="2021-05-13T12:59:15.716" v="3272" actId="20577"/>
        <pc:sldMkLst>
          <pc:docMk/>
          <pc:sldMk cId="1080385939" sldId="867"/>
        </pc:sldMkLst>
        <pc:spChg chg="mod">
          <ac:chgData name="WEBLEX - Julie MICHEL" userId="25021893-7a15-45ac-b91c-6704d640096b" providerId="ADAL" clId="{6B13C006-4B5A-4185-A335-5D34416F6D16}" dt="2021-05-13T12:58:01.624" v="3253" actId="404"/>
          <ac:spMkLst>
            <pc:docMk/>
            <pc:sldMk cId="1080385939" sldId="867"/>
            <ac:spMk id="3" creationId="{E6F47E94-4AD4-4EA5-A724-F53F9B3EE4AC}"/>
          </ac:spMkLst>
        </pc:spChg>
        <pc:spChg chg="mod">
          <ac:chgData name="WEBLEX - Julie MICHEL" userId="25021893-7a15-45ac-b91c-6704d640096b" providerId="ADAL" clId="{6B13C006-4B5A-4185-A335-5D34416F6D16}" dt="2021-05-13T12:56:27.669" v="3169" actId="20577"/>
          <ac:spMkLst>
            <pc:docMk/>
            <pc:sldMk cId="1080385939" sldId="867"/>
            <ac:spMk id="4" creationId="{66807391-5DD4-4F25-9C39-765DB4CBD144}"/>
          </ac:spMkLst>
        </pc:spChg>
        <pc:picChg chg="add mod">
          <ac:chgData name="WEBLEX - Julie MICHEL" userId="25021893-7a15-45ac-b91c-6704d640096b" providerId="ADAL" clId="{6B13C006-4B5A-4185-A335-5D34416F6D16}" dt="2021-05-13T12:58:27.666" v="3259" actId="14100"/>
          <ac:picMkLst>
            <pc:docMk/>
            <pc:sldMk cId="1080385939" sldId="867"/>
            <ac:picMk id="3074" creationId="{10C30CD0-E10D-4B07-AA5B-0644E604B5CB}"/>
          </ac:picMkLst>
        </pc:picChg>
      </pc:sldChg>
      <pc:sldChg chg="addSp modSp mod modNotesTx">
        <pc:chgData name="WEBLEX - Julie MICHEL" userId="25021893-7a15-45ac-b91c-6704d640096b" providerId="ADAL" clId="{6B13C006-4B5A-4185-A335-5D34416F6D16}" dt="2021-05-04T12:49:33.288" v="1563" actId="14100"/>
        <pc:sldMkLst>
          <pc:docMk/>
          <pc:sldMk cId="1647395145" sldId="868"/>
        </pc:sldMkLst>
        <pc:spChg chg="mod">
          <ac:chgData name="WEBLEX - Julie MICHEL" userId="25021893-7a15-45ac-b91c-6704d640096b" providerId="ADAL" clId="{6B13C006-4B5A-4185-A335-5D34416F6D16}" dt="2021-05-04T12:48:24.701" v="1544" actId="255"/>
          <ac:spMkLst>
            <pc:docMk/>
            <pc:sldMk cId="1647395145" sldId="868"/>
            <ac:spMk id="3" creationId="{D3E02A91-86E9-AC43-A857-3589E1F6678C}"/>
          </ac:spMkLst>
        </pc:spChg>
        <pc:spChg chg="mod">
          <ac:chgData name="WEBLEX - Julie MICHEL" userId="25021893-7a15-45ac-b91c-6704d640096b" providerId="ADAL" clId="{6B13C006-4B5A-4185-A335-5D34416F6D16}" dt="2021-05-04T12:47:27.958" v="1492" actId="20577"/>
          <ac:spMkLst>
            <pc:docMk/>
            <pc:sldMk cId="1647395145" sldId="868"/>
            <ac:spMk id="4" creationId="{3E87D24E-715F-894B-9112-97BA38C56587}"/>
          </ac:spMkLst>
        </pc:spChg>
        <pc:picChg chg="add mod">
          <ac:chgData name="WEBLEX - Julie MICHEL" userId="25021893-7a15-45ac-b91c-6704d640096b" providerId="ADAL" clId="{6B13C006-4B5A-4185-A335-5D34416F6D16}" dt="2021-05-04T12:49:33.288" v="1563" actId="14100"/>
          <ac:picMkLst>
            <pc:docMk/>
            <pc:sldMk cId="1647395145" sldId="868"/>
            <ac:picMk id="13314" creationId="{1AA4A88E-4637-422B-AA8F-806CAC35CD35}"/>
          </ac:picMkLst>
        </pc:picChg>
      </pc:sldChg>
      <pc:sldChg chg="addSp modSp mod modNotesTx">
        <pc:chgData name="WEBLEX - Julie MICHEL" userId="25021893-7a15-45ac-b91c-6704d640096b" providerId="ADAL" clId="{6B13C006-4B5A-4185-A335-5D34416F6D16}" dt="2021-05-04T11:59:49.882" v="342" actId="14100"/>
        <pc:sldMkLst>
          <pc:docMk/>
          <pc:sldMk cId="2533430264" sldId="871"/>
        </pc:sldMkLst>
        <pc:spChg chg="mod">
          <ac:chgData name="WEBLEX - Julie MICHEL" userId="25021893-7a15-45ac-b91c-6704d640096b" providerId="ADAL" clId="{6B13C006-4B5A-4185-A335-5D34416F6D16}" dt="2021-05-04T11:59:02.294" v="331" actId="27636"/>
          <ac:spMkLst>
            <pc:docMk/>
            <pc:sldMk cId="2533430264" sldId="871"/>
            <ac:spMk id="3" creationId="{D3E02A91-86E9-AC43-A857-3589E1F6678C}"/>
          </ac:spMkLst>
        </pc:spChg>
        <pc:spChg chg="mod">
          <ac:chgData name="WEBLEX - Julie MICHEL" userId="25021893-7a15-45ac-b91c-6704d640096b" providerId="ADAL" clId="{6B13C006-4B5A-4185-A335-5D34416F6D16}" dt="2021-05-04T11:58:22.831" v="269" actId="20577"/>
          <ac:spMkLst>
            <pc:docMk/>
            <pc:sldMk cId="2533430264" sldId="871"/>
            <ac:spMk id="4" creationId="{3E87D24E-715F-894B-9112-97BA38C56587}"/>
          </ac:spMkLst>
        </pc:spChg>
        <pc:picChg chg="add mod">
          <ac:chgData name="WEBLEX - Julie MICHEL" userId="25021893-7a15-45ac-b91c-6704d640096b" providerId="ADAL" clId="{6B13C006-4B5A-4185-A335-5D34416F6D16}" dt="2021-05-04T11:59:49.882" v="342" actId="14100"/>
          <ac:picMkLst>
            <pc:docMk/>
            <pc:sldMk cId="2533430264" sldId="871"/>
            <ac:picMk id="3074" creationId="{60E14723-47CB-4FEC-AF53-78C861A3CB09}"/>
          </ac:picMkLst>
        </pc:picChg>
      </pc:sldChg>
      <pc:sldChg chg="modSp mod">
        <pc:chgData name="WEBLEX - Julie MICHEL" userId="25021893-7a15-45ac-b91c-6704d640096b" providerId="ADAL" clId="{6B13C006-4B5A-4185-A335-5D34416F6D16}" dt="2021-05-04T12:43:03.734" v="1443" actId="20577"/>
        <pc:sldMkLst>
          <pc:docMk/>
          <pc:sldMk cId="8973527" sldId="878"/>
        </pc:sldMkLst>
        <pc:spChg chg="mod">
          <ac:chgData name="WEBLEX - Julie MICHEL" userId="25021893-7a15-45ac-b91c-6704d640096b" providerId="ADAL" clId="{6B13C006-4B5A-4185-A335-5D34416F6D16}" dt="2021-05-04T12:41:04.963" v="1299" actId="20577"/>
          <ac:spMkLst>
            <pc:docMk/>
            <pc:sldMk cId="8973527" sldId="878"/>
            <ac:spMk id="2" creationId="{3011E5E9-D8F6-784C-AADC-BE7F679F104E}"/>
          </ac:spMkLst>
        </pc:spChg>
        <pc:spChg chg="mod">
          <ac:chgData name="WEBLEX - Julie MICHEL" userId="25021893-7a15-45ac-b91c-6704d640096b" providerId="ADAL" clId="{6B13C006-4B5A-4185-A335-5D34416F6D16}" dt="2021-05-04T12:43:03.734" v="1443" actId="20577"/>
          <ac:spMkLst>
            <pc:docMk/>
            <pc:sldMk cId="8973527" sldId="878"/>
            <ac:spMk id="3" creationId="{D3E02A91-86E9-AC43-A857-3589E1F6678C}"/>
          </ac:spMkLst>
        </pc:spChg>
        <pc:spChg chg="mod">
          <ac:chgData name="WEBLEX - Julie MICHEL" userId="25021893-7a15-45ac-b91c-6704d640096b" providerId="ADAL" clId="{6B13C006-4B5A-4185-A335-5D34416F6D16}" dt="2021-05-04T12:41:25.801" v="1354" actId="20577"/>
          <ac:spMkLst>
            <pc:docMk/>
            <pc:sldMk cId="8973527" sldId="878"/>
            <ac:spMk id="4" creationId="{3E87D24E-715F-894B-9112-97BA38C56587}"/>
          </ac:spMkLst>
        </pc:spChg>
      </pc:sldChg>
      <pc:sldChg chg="modSp mod">
        <pc:chgData name="WEBLEX - Julie MICHEL" userId="25021893-7a15-45ac-b91c-6704d640096b" providerId="ADAL" clId="{6B13C006-4B5A-4185-A335-5D34416F6D16}" dt="2021-05-04T12:17:59.100" v="778" actId="20577"/>
        <pc:sldMkLst>
          <pc:docMk/>
          <pc:sldMk cId="4223436382" sldId="879"/>
        </pc:sldMkLst>
        <pc:spChg chg="mod">
          <ac:chgData name="WEBLEX - Julie MICHEL" userId="25021893-7a15-45ac-b91c-6704d640096b" providerId="ADAL" clId="{6B13C006-4B5A-4185-A335-5D34416F6D16}" dt="2021-05-04T12:17:59.100" v="778" actId="20577"/>
          <ac:spMkLst>
            <pc:docMk/>
            <pc:sldMk cId="4223436382" sldId="879"/>
            <ac:spMk id="3" creationId="{D3E02A91-86E9-AC43-A857-3589E1F6678C}"/>
          </ac:spMkLst>
        </pc:spChg>
        <pc:spChg chg="mod">
          <ac:chgData name="WEBLEX - Julie MICHEL" userId="25021893-7a15-45ac-b91c-6704d640096b" providerId="ADAL" clId="{6B13C006-4B5A-4185-A335-5D34416F6D16}" dt="2021-05-04T12:17:09.974" v="701" actId="313"/>
          <ac:spMkLst>
            <pc:docMk/>
            <pc:sldMk cId="4223436382" sldId="879"/>
            <ac:spMk id="4" creationId="{3E87D24E-715F-894B-9112-97BA38C56587}"/>
          </ac:spMkLst>
        </pc:spChg>
      </pc:sldChg>
      <pc:sldChg chg="addSp delSp modSp add mod modNotesTx">
        <pc:chgData name="WEBLEX - Julie MICHEL" userId="25021893-7a15-45ac-b91c-6704d640096b" providerId="ADAL" clId="{6B13C006-4B5A-4185-A335-5D34416F6D16}" dt="2021-05-13T13:16:45.779" v="3507" actId="14100"/>
        <pc:sldMkLst>
          <pc:docMk/>
          <pc:sldMk cId="2729701638" sldId="880"/>
        </pc:sldMkLst>
        <pc:spChg chg="mod">
          <ac:chgData name="WEBLEX - Julie MICHEL" userId="25021893-7a15-45ac-b91c-6704d640096b" providerId="ADAL" clId="{6B13C006-4B5A-4185-A335-5D34416F6D16}" dt="2021-05-13T13:14:23" v="3448"/>
          <ac:spMkLst>
            <pc:docMk/>
            <pc:sldMk cId="2729701638" sldId="880"/>
            <ac:spMk id="2" creationId="{3011E5E9-D8F6-784C-AADC-BE7F679F104E}"/>
          </ac:spMkLst>
        </pc:spChg>
        <pc:spChg chg="mod">
          <ac:chgData name="WEBLEX - Julie MICHEL" userId="25021893-7a15-45ac-b91c-6704d640096b" providerId="ADAL" clId="{6B13C006-4B5A-4185-A335-5D34416F6D16}" dt="2021-05-13T13:15:05.146" v="3491" actId="27636"/>
          <ac:spMkLst>
            <pc:docMk/>
            <pc:sldMk cId="2729701638" sldId="880"/>
            <ac:spMk id="3" creationId="{D3E02A91-86E9-AC43-A857-3589E1F6678C}"/>
          </ac:spMkLst>
        </pc:spChg>
        <pc:spChg chg="mod">
          <ac:chgData name="WEBLEX - Julie MICHEL" userId="25021893-7a15-45ac-b91c-6704d640096b" providerId="ADAL" clId="{6B13C006-4B5A-4185-A335-5D34416F6D16}" dt="2021-05-13T13:14:25.388" v="3453" actId="20577"/>
          <ac:spMkLst>
            <pc:docMk/>
            <pc:sldMk cId="2729701638" sldId="880"/>
            <ac:spMk id="4" creationId="{3E87D24E-715F-894B-9112-97BA38C56587}"/>
          </ac:spMkLst>
        </pc:spChg>
        <pc:spChg chg="add del">
          <ac:chgData name="WEBLEX - Julie MICHEL" userId="25021893-7a15-45ac-b91c-6704d640096b" providerId="ADAL" clId="{6B13C006-4B5A-4185-A335-5D34416F6D16}" dt="2021-05-13T13:14:11.864" v="3444" actId="22"/>
          <ac:spMkLst>
            <pc:docMk/>
            <pc:sldMk cId="2729701638" sldId="880"/>
            <ac:spMk id="7" creationId="{EE9A8443-C0C0-4ED4-B08E-F792E4AA584B}"/>
          </ac:spMkLst>
        </pc:spChg>
        <pc:spChg chg="add del">
          <ac:chgData name="WEBLEX - Julie MICHEL" userId="25021893-7a15-45ac-b91c-6704d640096b" providerId="ADAL" clId="{6B13C006-4B5A-4185-A335-5D34416F6D16}" dt="2021-05-13T13:14:15.316" v="3446" actId="22"/>
          <ac:spMkLst>
            <pc:docMk/>
            <pc:sldMk cId="2729701638" sldId="880"/>
            <ac:spMk id="9" creationId="{51412289-08D4-4813-BA1A-DF7824100DB0}"/>
          </ac:spMkLst>
        </pc:spChg>
        <pc:picChg chg="add mod">
          <ac:chgData name="WEBLEX - Julie MICHEL" userId="25021893-7a15-45ac-b91c-6704d640096b" providerId="ADAL" clId="{6B13C006-4B5A-4185-A335-5D34416F6D16}" dt="2021-05-13T13:16:45.779" v="3507" actId="14100"/>
          <ac:picMkLst>
            <pc:docMk/>
            <pc:sldMk cId="2729701638" sldId="880"/>
            <ac:picMk id="5122" creationId="{C64EB3A9-E555-4D86-B58A-B777632D5823}"/>
          </ac:picMkLst>
        </pc:picChg>
      </pc:sldChg>
      <pc:sldChg chg="addSp modSp add mod modNotesTx">
        <pc:chgData name="WEBLEX - Julie MICHEL" userId="25021893-7a15-45ac-b91c-6704d640096b" providerId="ADAL" clId="{6B13C006-4B5A-4185-A335-5D34416F6D16}" dt="2021-05-05T13:50:25.214" v="1739" actId="20577"/>
        <pc:sldMkLst>
          <pc:docMk/>
          <pc:sldMk cId="3051975370" sldId="881"/>
        </pc:sldMkLst>
        <pc:spChg chg="mod">
          <ac:chgData name="WEBLEX - Julie MICHEL" userId="25021893-7a15-45ac-b91c-6704d640096b" providerId="ADAL" clId="{6B13C006-4B5A-4185-A335-5D34416F6D16}" dt="2021-05-05T13:49:43.483" v="1726" actId="20577"/>
          <ac:spMkLst>
            <pc:docMk/>
            <pc:sldMk cId="3051975370" sldId="881"/>
            <ac:spMk id="3" creationId="{D3E02A91-86E9-AC43-A857-3589E1F6678C}"/>
          </ac:spMkLst>
        </pc:spChg>
        <pc:spChg chg="mod">
          <ac:chgData name="WEBLEX - Julie MICHEL" userId="25021893-7a15-45ac-b91c-6704d640096b" providerId="ADAL" clId="{6B13C006-4B5A-4185-A335-5D34416F6D16}" dt="2021-05-05T13:49:19.055" v="1684" actId="20577"/>
          <ac:spMkLst>
            <pc:docMk/>
            <pc:sldMk cId="3051975370" sldId="881"/>
            <ac:spMk id="4" creationId="{3E87D24E-715F-894B-9112-97BA38C56587}"/>
          </ac:spMkLst>
        </pc:spChg>
        <pc:picChg chg="add mod">
          <ac:chgData name="WEBLEX - Julie MICHEL" userId="25021893-7a15-45ac-b91c-6704d640096b" providerId="ADAL" clId="{6B13C006-4B5A-4185-A335-5D34416F6D16}" dt="2021-05-05T13:50:01.174" v="1732" actId="14100"/>
          <ac:picMkLst>
            <pc:docMk/>
            <pc:sldMk cId="3051975370" sldId="881"/>
            <ac:picMk id="2050" creationId="{2EA98189-A43F-4F53-8AB9-76DFC1F7B833}"/>
          </ac:picMkLst>
        </pc:picChg>
      </pc:sldChg>
      <pc:sldChg chg="addSp modSp add mod modNotesTx">
        <pc:chgData name="WEBLEX - Julie MICHEL" userId="25021893-7a15-45ac-b91c-6704d640096b" providerId="ADAL" clId="{6B13C006-4B5A-4185-A335-5D34416F6D16}" dt="2021-05-05T18:36:20.018" v="1850" actId="20577"/>
        <pc:sldMkLst>
          <pc:docMk/>
          <pc:sldMk cId="2010963270" sldId="882"/>
        </pc:sldMkLst>
        <pc:spChg chg="mod">
          <ac:chgData name="WEBLEX - Julie MICHEL" userId="25021893-7a15-45ac-b91c-6704d640096b" providerId="ADAL" clId="{6B13C006-4B5A-4185-A335-5D34416F6D16}" dt="2021-05-05T18:34:25.788" v="1835" actId="20577"/>
          <ac:spMkLst>
            <pc:docMk/>
            <pc:sldMk cId="2010963270" sldId="882"/>
            <ac:spMk id="3" creationId="{D3E02A91-86E9-AC43-A857-3589E1F6678C}"/>
          </ac:spMkLst>
        </pc:spChg>
        <pc:spChg chg="mod">
          <ac:chgData name="WEBLEX - Julie MICHEL" userId="25021893-7a15-45ac-b91c-6704d640096b" providerId="ADAL" clId="{6B13C006-4B5A-4185-A335-5D34416F6D16}" dt="2021-05-05T18:33:49.059" v="1762" actId="20577"/>
          <ac:spMkLst>
            <pc:docMk/>
            <pc:sldMk cId="2010963270" sldId="882"/>
            <ac:spMk id="4" creationId="{3E87D24E-715F-894B-9112-97BA38C56587}"/>
          </ac:spMkLst>
        </pc:spChg>
        <pc:picChg chg="add mod">
          <ac:chgData name="WEBLEX - Julie MICHEL" userId="25021893-7a15-45ac-b91c-6704d640096b" providerId="ADAL" clId="{6B13C006-4B5A-4185-A335-5D34416F6D16}" dt="2021-05-05T18:35:45.735" v="1841" actId="14100"/>
          <ac:picMkLst>
            <pc:docMk/>
            <pc:sldMk cId="2010963270" sldId="882"/>
            <ac:picMk id="1026" creationId="{E28104AE-61F0-4C79-BE53-F1BA4D95E199}"/>
          </ac:picMkLst>
        </pc:picChg>
      </pc:sldChg>
      <pc:sldChg chg="add">
        <pc:chgData name="WEBLEX - Julie MICHEL" userId="25021893-7a15-45ac-b91c-6704d640096b" providerId="ADAL" clId="{6B13C006-4B5A-4185-A335-5D34416F6D16}" dt="2021-05-04T11:59:54.831" v="343"/>
        <pc:sldMkLst>
          <pc:docMk/>
          <pc:sldMk cId="3741887633" sldId="883"/>
        </pc:sldMkLst>
      </pc:sldChg>
      <pc:sldChg chg="modSp add mod">
        <pc:chgData name="WEBLEX - Julie MICHEL" userId="25021893-7a15-45ac-b91c-6704d640096b" providerId="ADAL" clId="{6B13C006-4B5A-4185-A335-5D34416F6D16}" dt="2021-05-04T12:37:28.782" v="1187" actId="20577"/>
        <pc:sldMkLst>
          <pc:docMk/>
          <pc:sldMk cId="2864044966" sldId="884"/>
        </pc:sldMkLst>
        <pc:spChg chg="mod">
          <ac:chgData name="WEBLEX - Julie MICHEL" userId="25021893-7a15-45ac-b91c-6704d640096b" providerId="ADAL" clId="{6B13C006-4B5A-4185-A335-5D34416F6D16}" dt="2021-05-04T12:37:28.782" v="1187" actId="20577"/>
          <ac:spMkLst>
            <pc:docMk/>
            <pc:sldMk cId="2864044966" sldId="884"/>
            <ac:spMk id="3" creationId="{19600352-A6E5-4060-958A-20F9215360BF}"/>
          </ac:spMkLst>
        </pc:spChg>
        <pc:spChg chg="mod">
          <ac:chgData name="WEBLEX - Julie MICHEL" userId="25021893-7a15-45ac-b91c-6704d640096b" providerId="ADAL" clId="{6B13C006-4B5A-4185-A335-5D34416F6D16}" dt="2021-05-04T12:36:36.369" v="1117" actId="20577"/>
          <ac:spMkLst>
            <pc:docMk/>
            <pc:sldMk cId="2864044966" sldId="884"/>
            <ac:spMk id="4" creationId="{44E9E84B-D55A-40D4-99CA-E274C85B5F80}"/>
          </ac:spMkLst>
        </pc:spChg>
      </pc:sldChg>
      <pc:sldChg chg="addSp modSp add mod ord modNotesTx">
        <pc:chgData name="WEBLEX - Julie MICHEL" userId="25021893-7a15-45ac-b91c-6704d640096b" providerId="ADAL" clId="{6B13C006-4B5A-4185-A335-5D34416F6D16}" dt="2021-05-04T12:10:40.089" v="612" actId="14100"/>
        <pc:sldMkLst>
          <pc:docMk/>
          <pc:sldMk cId="1319871818" sldId="885"/>
        </pc:sldMkLst>
        <pc:spChg chg="mod">
          <ac:chgData name="WEBLEX - Julie MICHEL" userId="25021893-7a15-45ac-b91c-6704d640096b" providerId="ADAL" clId="{6B13C006-4B5A-4185-A335-5D34416F6D16}" dt="2021-05-04T12:09:01.326" v="501" actId="20577"/>
          <ac:spMkLst>
            <pc:docMk/>
            <pc:sldMk cId="1319871818" sldId="885"/>
            <ac:spMk id="2" creationId="{3011E5E9-D8F6-784C-AADC-BE7F679F104E}"/>
          </ac:spMkLst>
        </pc:spChg>
        <pc:spChg chg="mod">
          <ac:chgData name="WEBLEX - Julie MICHEL" userId="25021893-7a15-45ac-b91c-6704d640096b" providerId="ADAL" clId="{6B13C006-4B5A-4185-A335-5D34416F6D16}" dt="2021-05-04T12:09:42.028" v="594"/>
          <ac:spMkLst>
            <pc:docMk/>
            <pc:sldMk cId="1319871818" sldId="885"/>
            <ac:spMk id="3" creationId="{D3E02A91-86E9-AC43-A857-3589E1F6678C}"/>
          </ac:spMkLst>
        </pc:spChg>
        <pc:spChg chg="mod">
          <ac:chgData name="WEBLEX - Julie MICHEL" userId="25021893-7a15-45ac-b91c-6704d640096b" providerId="ADAL" clId="{6B13C006-4B5A-4185-A335-5D34416F6D16}" dt="2021-05-04T12:09:07.708" v="522" actId="20577"/>
          <ac:spMkLst>
            <pc:docMk/>
            <pc:sldMk cId="1319871818" sldId="885"/>
            <ac:spMk id="4" creationId="{3E87D24E-715F-894B-9112-97BA38C56587}"/>
          </ac:spMkLst>
        </pc:spChg>
        <pc:picChg chg="add mod">
          <ac:chgData name="WEBLEX - Julie MICHEL" userId="25021893-7a15-45ac-b91c-6704d640096b" providerId="ADAL" clId="{6B13C006-4B5A-4185-A335-5D34416F6D16}" dt="2021-05-04T12:10:40.089" v="612" actId="14100"/>
          <ac:picMkLst>
            <pc:docMk/>
            <pc:sldMk cId="1319871818" sldId="885"/>
            <ac:picMk id="6146" creationId="{B3E8B880-8A8E-48BE-9F7B-70AC79173E38}"/>
          </ac:picMkLst>
        </pc:picChg>
      </pc:sldChg>
      <pc:sldChg chg="addSp modSp add mod modNotesTx">
        <pc:chgData name="WEBLEX - Julie MICHEL" userId="25021893-7a15-45ac-b91c-6704d640096b" providerId="ADAL" clId="{6B13C006-4B5A-4185-A335-5D34416F6D16}" dt="2021-05-04T12:27:46.049" v="935" actId="20577"/>
        <pc:sldMkLst>
          <pc:docMk/>
          <pc:sldMk cId="3663410187" sldId="886"/>
        </pc:sldMkLst>
        <pc:spChg chg="mod">
          <ac:chgData name="WEBLEX - Julie MICHEL" userId="25021893-7a15-45ac-b91c-6704d640096b" providerId="ADAL" clId="{6B13C006-4B5A-4185-A335-5D34416F6D16}" dt="2021-05-04T12:26:28.064" v="907" actId="255"/>
          <ac:spMkLst>
            <pc:docMk/>
            <pc:sldMk cId="3663410187" sldId="886"/>
            <ac:spMk id="3" creationId="{D3E02A91-86E9-AC43-A857-3589E1F6678C}"/>
          </ac:spMkLst>
        </pc:spChg>
        <pc:spChg chg="mod">
          <ac:chgData name="WEBLEX - Julie MICHEL" userId="25021893-7a15-45ac-b91c-6704d640096b" providerId="ADAL" clId="{6B13C006-4B5A-4185-A335-5D34416F6D16}" dt="2021-05-04T12:25:42.961" v="843" actId="20577"/>
          <ac:spMkLst>
            <pc:docMk/>
            <pc:sldMk cId="3663410187" sldId="886"/>
            <ac:spMk id="4" creationId="{3E87D24E-715F-894B-9112-97BA38C56587}"/>
          </ac:spMkLst>
        </pc:spChg>
        <pc:picChg chg="add mod">
          <ac:chgData name="WEBLEX - Julie MICHEL" userId="25021893-7a15-45ac-b91c-6704d640096b" providerId="ADAL" clId="{6B13C006-4B5A-4185-A335-5D34416F6D16}" dt="2021-05-04T12:26:50.305" v="913" actId="14100"/>
          <ac:picMkLst>
            <pc:docMk/>
            <pc:sldMk cId="3663410187" sldId="886"/>
            <ac:picMk id="8194" creationId="{0D95094E-1999-490C-912B-C547FE40380D}"/>
          </ac:picMkLst>
        </pc:picChg>
      </pc:sldChg>
      <pc:sldChg chg="addSp modSp add mod modNotesTx">
        <pc:chgData name="WEBLEX - Julie MICHEL" userId="25021893-7a15-45ac-b91c-6704d640096b" providerId="ADAL" clId="{6B13C006-4B5A-4185-A335-5D34416F6D16}" dt="2021-05-04T12:19:51.318" v="818" actId="20577"/>
        <pc:sldMkLst>
          <pc:docMk/>
          <pc:sldMk cId="2630831956" sldId="887"/>
        </pc:sldMkLst>
        <pc:spChg chg="mod">
          <ac:chgData name="WEBLEX - Julie MICHEL" userId="25021893-7a15-45ac-b91c-6704d640096b" providerId="ADAL" clId="{6B13C006-4B5A-4185-A335-5D34416F6D16}" dt="2021-05-04T12:18:42.551" v="801" actId="20577"/>
          <ac:spMkLst>
            <pc:docMk/>
            <pc:sldMk cId="2630831956" sldId="887"/>
            <ac:spMk id="3" creationId="{D3E02A91-86E9-AC43-A857-3589E1F6678C}"/>
          </ac:spMkLst>
        </pc:spChg>
        <pc:picChg chg="add mod">
          <ac:chgData name="WEBLEX - Julie MICHEL" userId="25021893-7a15-45ac-b91c-6704d640096b" providerId="ADAL" clId="{6B13C006-4B5A-4185-A335-5D34416F6D16}" dt="2021-05-04T12:19:16.017" v="807" actId="14100"/>
          <ac:picMkLst>
            <pc:docMk/>
            <pc:sldMk cId="2630831956" sldId="887"/>
            <ac:picMk id="7170" creationId="{DF9F7261-F991-4F48-B894-22B41B179F2A}"/>
          </ac:picMkLst>
        </pc:picChg>
      </pc:sldChg>
      <pc:sldChg chg="add">
        <pc:chgData name="WEBLEX - Julie MICHEL" userId="25021893-7a15-45ac-b91c-6704d640096b" providerId="ADAL" clId="{6B13C006-4B5A-4185-A335-5D34416F6D16}" dt="2021-05-04T12:20:10.976" v="819"/>
        <pc:sldMkLst>
          <pc:docMk/>
          <pc:sldMk cId="2814216190" sldId="888"/>
        </pc:sldMkLst>
      </pc:sldChg>
      <pc:sldChg chg="add">
        <pc:chgData name="WEBLEX - Julie MICHEL" userId="25021893-7a15-45ac-b91c-6704d640096b" providerId="ADAL" clId="{6B13C006-4B5A-4185-A335-5D34416F6D16}" dt="2021-05-04T12:20:10.976" v="819"/>
        <pc:sldMkLst>
          <pc:docMk/>
          <pc:sldMk cId="1216516403" sldId="889"/>
        </pc:sldMkLst>
      </pc:sldChg>
      <pc:sldChg chg="addSp modSp add mod modNotesTx">
        <pc:chgData name="WEBLEX - Julie MICHEL" userId="25021893-7a15-45ac-b91c-6704d640096b" providerId="ADAL" clId="{6B13C006-4B5A-4185-A335-5D34416F6D16}" dt="2021-05-13T19:44:24.203" v="4544" actId="20577"/>
        <pc:sldMkLst>
          <pc:docMk/>
          <pc:sldMk cId="2556115266" sldId="890"/>
        </pc:sldMkLst>
        <pc:spChg chg="mod">
          <ac:chgData name="WEBLEX - Julie MICHEL" userId="25021893-7a15-45ac-b91c-6704d640096b" providerId="ADAL" clId="{6B13C006-4B5A-4185-A335-5D34416F6D16}" dt="2021-05-13T19:43:10.981" v="4521"/>
          <ac:spMkLst>
            <pc:docMk/>
            <pc:sldMk cId="2556115266" sldId="890"/>
            <ac:spMk id="3" creationId="{D3E02A91-86E9-AC43-A857-3589E1F6678C}"/>
          </ac:spMkLst>
        </pc:spChg>
        <pc:spChg chg="mod">
          <ac:chgData name="WEBLEX - Julie MICHEL" userId="25021893-7a15-45ac-b91c-6704d640096b" providerId="ADAL" clId="{6B13C006-4B5A-4185-A335-5D34416F6D16}" dt="2021-05-13T19:42:24.319" v="4425" actId="20577"/>
          <ac:spMkLst>
            <pc:docMk/>
            <pc:sldMk cId="2556115266" sldId="890"/>
            <ac:spMk id="4" creationId="{3E87D24E-715F-894B-9112-97BA38C56587}"/>
          </ac:spMkLst>
        </pc:spChg>
        <pc:picChg chg="add mod">
          <ac:chgData name="WEBLEX - Julie MICHEL" userId="25021893-7a15-45ac-b91c-6704d640096b" providerId="ADAL" clId="{6B13C006-4B5A-4185-A335-5D34416F6D16}" dt="2021-05-13T19:43:39.491" v="4527" actId="14100"/>
          <ac:picMkLst>
            <pc:docMk/>
            <pc:sldMk cId="2556115266" sldId="890"/>
            <ac:picMk id="7170" creationId="{26A2594D-B0AE-47E5-95CF-0F90F073914E}"/>
          </ac:picMkLst>
        </pc:picChg>
      </pc:sldChg>
      <pc:sldChg chg="modSp add mod">
        <pc:chgData name="WEBLEX - Julie MICHEL" userId="25021893-7a15-45ac-b91c-6704d640096b" providerId="ADAL" clId="{6B13C006-4B5A-4185-A335-5D34416F6D16}" dt="2021-05-05T18:57:10.328" v="2391" actId="20577"/>
        <pc:sldMkLst>
          <pc:docMk/>
          <pc:sldMk cId="2172444686" sldId="891"/>
        </pc:sldMkLst>
        <pc:spChg chg="mod">
          <ac:chgData name="WEBLEX - Julie MICHEL" userId="25021893-7a15-45ac-b91c-6704d640096b" providerId="ADAL" clId="{6B13C006-4B5A-4185-A335-5D34416F6D16}" dt="2021-05-05T18:57:10.328" v="2391" actId="20577"/>
          <ac:spMkLst>
            <pc:docMk/>
            <pc:sldMk cId="2172444686" sldId="891"/>
            <ac:spMk id="3" creationId="{D3E02A91-86E9-AC43-A857-3589E1F6678C}"/>
          </ac:spMkLst>
        </pc:spChg>
        <pc:spChg chg="mod">
          <ac:chgData name="WEBLEX - Julie MICHEL" userId="25021893-7a15-45ac-b91c-6704d640096b" providerId="ADAL" clId="{6B13C006-4B5A-4185-A335-5D34416F6D16}" dt="2021-05-05T18:56:00.510" v="2299" actId="20577"/>
          <ac:spMkLst>
            <pc:docMk/>
            <pc:sldMk cId="2172444686" sldId="891"/>
            <ac:spMk id="4" creationId="{3E87D24E-715F-894B-9112-97BA38C56587}"/>
          </ac:spMkLst>
        </pc:spChg>
      </pc:sldChg>
      <pc:sldChg chg="addSp modSp add mod modNotesTx">
        <pc:chgData name="WEBLEX - Julie MICHEL" userId="25021893-7a15-45ac-b91c-6704d640096b" providerId="ADAL" clId="{6B13C006-4B5A-4185-A335-5D34416F6D16}" dt="2021-05-04T12:34:27.272" v="1084" actId="20577"/>
        <pc:sldMkLst>
          <pc:docMk/>
          <pc:sldMk cId="1571989700" sldId="892"/>
        </pc:sldMkLst>
        <pc:spChg chg="mod">
          <ac:chgData name="WEBLEX - Julie MICHEL" userId="25021893-7a15-45ac-b91c-6704d640096b" providerId="ADAL" clId="{6B13C006-4B5A-4185-A335-5D34416F6D16}" dt="2021-05-04T12:33:30.288" v="1069" actId="20577"/>
          <ac:spMkLst>
            <pc:docMk/>
            <pc:sldMk cId="1571989700" sldId="892"/>
            <ac:spMk id="3" creationId="{D3E02A91-86E9-AC43-A857-3589E1F6678C}"/>
          </ac:spMkLst>
        </pc:spChg>
        <pc:picChg chg="add mod">
          <ac:chgData name="WEBLEX - Julie MICHEL" userId="25021893-7a15-45ac-b91c-6704d640096b" providerId="ADAL" clId="{6B13C006-4B5A-4185-A335-5D34416F6D16}" dt="2021-05-04T12:33:53.609" v="1075" actId="14100"/>
          <ac:picMkLst>
            <pc:docMk/>
            <pc:sldMk cId="1571989700" sldId="892"/>
            <ac:picMk id="10242" creationId="{A0B24FDE-FEC5-4C34-86AC-7E6F5DF60F04}"/>
          </ac:picMkLst>
        </pc:picChg>
      </pc:sldChg>
      <pc:sldChg chg="modSp add mod">
        <pc:chgData name="WEBLEX - Julie MICHEL" userId="25021893-7a15-45ac-b91c-6704d640096b" providerId="ADAL" clId="{6B13C006-4B5A-4185-A335-5D34416F6D16}" dt="2021-05-29T12:48:41.280" v="12167" actId="6549"/>
        <pc:sldMkLst>
          <pc:docMk/>
          <pc:sldMk cId="2613793932" sldId="893"/>
        </pc:sldMkLst>
        <pc:spChg chg="mod">
          <ac:chgData name="WEBLEX - Julie MICHEL" userId="25021893-7a15-45ac-b91c-6704d640096b" providerId="ADAL" clId="{6B13C006-4B5A-4185-A335-5D34416F6D16}" dt="2021-05-29T12:48:41.280" v="12167" actId="6549"/>
          <ac:spMkLst>
            <pc:docMk/>
            <pc:sldMk cId="2613793932" sldId="893"/>
            <ac:spMk id="3" creationId="{19600352-A6E5-4060-958A-20F9215360BF}"/>
          </ac:spMkLst>
        </pc:spChg>
        <pc:spChg chg="mod">
          <ac:chgData name="WEBLEX - Julie MICHEL" userId="25021893-7a15-45ac-b91c-6704d640096b" providerId="ADAL" clId="{6B13C006-4B5A-4185-A335-5D34416F6D16}" dt="2021-05-29T12:47:12.836" v="12121" actId="20577"/>
          <ac:spMkLst>
            <pc:docMk/>
            <pc:sldMk cId="2613793932" sldId="893"/>
            <ac:spMk id="4" creationId="{44E9E84B-D55A-40D4-99CA-E274C85B5F80}"/>
          </ac:spMkLst>
        </pc:spChg>
      </pc:sldChg>
      <pc:sldChg chg="addSp modSp add mod modNotesTx">
        <pc:chgData name="WEBLEX - Julie MICHEL" userId="25021893-7a15-45ac-b91c-6704d640096b" providerId="ADAL" clId="{6B13C006-4B5A-4185-A335-5D34416F6D16}" dt="2021-05-04T12:39:39.899" v="1228" actId="14100"/>
        <pc:sldMkLst>
          <pc:docMk/>
          <pc:sldMk cId="3643692288" sldId="894"/>
        </pc:sldMkLst>
        <pc:spChg chg="mod">
          <ac:chgData name="WEBLEX - Julie MICHEL" userId="25021893-7a15-45ac-b91c-6704d640096b" providerId="ADAL" clId="{6B13C006-4B5A-4185-A335-5D34416F6D16}" dt="2021-05-04T12:38:28.881" v="1210" actId="20577"/>
          <ac:spMkLst>
            <pc:docMk/>
            <pc:sldMk cId="3643692288" sldId="894"/>
            <ac:spMk id="3" creationId="{19600352-A6E5-4060-958A-20F9215360BF}"/>
          </ac:spMkLst>
        </pc:spChg>
        <pc:picChg chg="add mod">
          <ac:chgData name="WEBLEX - Julie MICHEL" userId="25021893-7a15-45ac-b91c-6704d640096b" providerId="ADAL" clId="{6B13C006-4B5A-4185-A335-5D34416F6D16}" dt="2021-05-04T12:39:39.899" v="1228" actId="14100"/>
          <ac:picMkLst>
            <pc:docMk/>
            <pc:sldMk cId="3643692288" sldId="894"/>
            <ac:picMk id="11266" creationId="{5767FAB0-01FC-42F4-A6D5-5FB3168EE5EB}"/>
          </ac:picMkLst>
        </pc:picChg>
      </pc:sldChg>
      <pc:sldChg chg="modSp add mod">
        <pc:chgData name="WEBLEX - Julie MICHEL" userId="25021893-7a15-45ac-b91c-6704d640096b" providerId="ADAL" clId="{6B13C006-4B5A-4185-A335-5D34416F6D16}" dt="2021-05-05T19:03:33.747" v="2650" actId="27636"/>
        <pc:sldMkLst>
          <pc:docMk/>
          <pc:sldMk cId="2359753195" sldId="895"/>
        </pc:sldMkLst>
        <pc:spChg chg="mod">
          <ac:chgData name="WEBLEX - Julie MICHEL" userId="25021893-7a15-45ac-b91c-6704d640096b" providerId="ADAL" clId="{6B13C006-4B5A-4185-A335-5D34416F6D16}" dt="2021-05-05T19:01:39.819" v="2502" actId="20577"/>
          <ac:spMkLst>
            <pc:docMk/>
            <pc:sldMk cId="2359753195" sldId="895"/>
            <ac:spMk id="2" creationId="{3011E5E9-D8F6-784C-AADC-BE7F679F104E}"/>
          </ac:spMkLst>
        </pc:spChg>
        <pc:spChg chg="mod">
          <ac:chgData name="WEBLEX - Julie MICHEL" userId="25021893-7a15-45ac-b91c-6704d640096b" providerId="ADAL" clId="{6B13C006-4B5A-4185-A335-5D34416F6D16}" dt="2021-05-05T19:03:33.747" v="2650" actId="27636"/>
          <ac:spMkLst>
            <pc:docMk/>
            <pc:sldMk cId="2359753195" sldId="895"/>
            <ac:spMk id="3" creationId="{D3E02A91-86E9-AC43-A857-3589E1F6678C}"/>
          </ac:spMkLst>
        </pc:spChg>
        <pc:spChg chg="mod">
          <ac:chgData name="WEBLEX - Julie MICHEL" userId="25021893-7a15-45ac-b91c-6704d640096b" providerId="ADAL" clId="{6B13C006-4B5A-4185-A335-5D34416F6D16}" dt="2021-05-05T19:01:52.269" v="2564" actId="20577"/>
          <ac:spMkLst>
            <pc:docMk/>
            <pc:sldMk cId="2359753195" sldId="895"/>
            <ac:spMk id="4" creationId="{3E87D24E-715F-894B-9112-97BA38C56587}"/>
          </ac:spMkLst>
        </pc:spChg>
      </pc:sldChg>
      <pc:sldChg chg="addSp modSp add mod modNotesTx">
        <pc:chgData name="WEBLEX - Julie MICHEL" userId="25021893-7a15-45ac-b91c-6704d640096b" providerId="ADAL" clId="{6B13C006-4B5A-4185-A335-5D34416F6D16}" dt="2021-05-04T12:44:10.512" v="1484" actId="14100"/>
        <pc:sldMkLst>
          <pc:docMk/>
          <pc:sldMk cId="2120281743" sldId="896"/>
        </pc:sldMkLst>
        <pc:spChg chg="mod">
          <ac:chgData name="WEBLEX - Julie MICHEL" userId="25021893-7a15-45ac-b91c-6704d640096b" providerId="ADAL" clId="{6B13C006-4B5A-4185-A335-5D34416F6D16}" dt="2021-05-04T12:43:28.686" v="1471" actId="20577"/>
          <ac:spMkLst>
            <pc:docMk/>
            <pc:sldMk cId="2120281743" sldId="896"/>
            <ac:spMk id="3" creationId="{D3E02A91-86E9-AC43-A857-3589E1F6678C}"/>
          </ac:spMkLst>
        </pc:spChg>
        <pc:picChg chg="add mod">
          <ac:chgData name="WEBLEX - Julie MICHEL" userId="25021893-7a15-45ac-b91c-6704d640096b" providerId="ADAL" clId="{6B13C006-4B5A-4185-A335-5D34416F6D16}" dt="2021-05-04T12:44:10.512" v="1484" actId="14100"/>
          <ac:picMkLst>
            <pc:docMk/>
            <pc:sldMk cId="2120281743" sldId="896"/>
            <ac:picMk id="12290" creationId="{EAF1EF3A-A0A7-4691-898A-38E813713E81}"/>
          </ac:picMkLst>
        </pc:picChg>
      </pc:sldChg>
      <pc:sldChg chg="addSp modSp add mod modNotesTx">
        <pc:chgData name="WEBLEX - Julie MICHEL" userId="25021893-7a15-45ac-b91c-6704d640096b" providerId="ADAL" clId="{6B13C006-4B5A-4185-A335-5D34416F6D16}" dt="2021-05-13T20:01:49.876" v="4850" actId="20577"/>
        <pc:sldMkLst>
          <pc:docMk/>
          <pc:sldMk cId="2910559031" sldId="897"/>
        </pc:sldMkLst>
        <pc:spChg chg="mod">
          <ac:chgData name="WEBLEX - Julie MICHEL" userId="25021893-7a15-45ac-b91c-6704d640096b" providerId="ADAL" clId="{6B13C006-4B5A-4185-A335-5D34416F6D16}" dt="2021-05-13T20:00:46.549" v="4830" actId="947"/>
          <ac:spMkLst>
            <pc:docMk/>
            <pc:sldMk cId="2910559031" sldId="897"/>
            <ac:spMk id="3" creationId="{D3E02A91-86E9-AC43-A857-3589E1F6678C}"/>
          </ac:spMkLst>
        </pc:spChg>
        <pc:spChg chg="mod">
          <ac:chgData name="WEBLEX - Julie MICHEL" userId="25021893-7a15-45ac-b91c-6704d640096b" providerId="ADAL" clId="{6B13C006-4B5A-4185-A335-5D34416F6D16}" dt="2021-05-13T19:59:52.535" v="4765" actId="20577"/>
          <ac:spMkLst>
            <pc:docMk/>
            <pc:sldMk cId="2910559031" sldId="897"/>
            <ac:spMk id="4" creationId="{3E87D24E-715F-894B-9112-97BA38C56587}"/>
          </ac:spMkLst>
        </pc:spChg>
        <pc:picChg chg="add mod">
          <ac:chgData name="WEBLEX - Julie MICHEL" userId="25021893-7a15-45ac-b91c-6704d640096b" providerId="ADAL" clId="{6B13C006-4B5A-4185-A335-5D34416F6D16}" dt="2021-05-13T20:01:13.906" v="4837" actId="14100"/>
          <ac:picMkLst>
            <pc:docMk/>
            <pc:sldMk cId="2910559031" sldId="897"/>
            <ac:picMk id="11266" creationId="{28ACC6D8-8751-472E-9C6C-57CC5F6F212A}"/>
          </ac:picMkLst>
        </pc:picChg>
      </pc:sldChg>
      <pc:sldChg chg="modSp add mod">
        <pc:chgData name="WEBLEX - Julie MICHEL" userId="25021893-7a15-45ac-b91c-6704d640096b" providerId="ADAL" clId="{6B13C006-4B5A-4185-A335-5D34416F6D16}" dt="2021-05-21T13:32:07.381" v="6838" actId="20577"/>
        <pc:sldMkLst>
          <pc:docMk/>
          <pc:sldMk cId="3209511465" sldId="898"/>
        </pc:sldMkLst>
        <pc:spChg chg="mod">
          <ac:chgData name="WEBLEX - Julie MICHEL" userId="25021893-7a15-45ac-b91c-6704d640096b" providerId="ADAL" clId="{6B13C006-4B5A-4185-A335-5D34416F6D16}" dt="2021-05-21T13:32:07.381" v="6838" actId="20577"/>
          <ac:spMkLst>
            <pc:docMk/>
            <pc:sldMk cId="3209511465" sldId="898"/>
            <ac:spMk id="3" creationId="{D3E02A91-86E9-AC43-A857-3589E1F6678C}"/>
          </ac:spMkLst>
        </pc:spChg>
        <pc:spChg chg="mod">
          <ac:chgData name="WEBLEX - Julie MICHEL" userId="25021893-7a15-45ac-b91c-6704d640096b" providerId="ADAL" clId="{6B13C006-4B5A-4185-A335-5D34416F6D16}" dt="2021-05-21T13:31:12.143" v="6769" actId="20577"/>
          <ac:spMkLst>
            <pc:docMk/>
            <pc:sldMk cId="3209511465" sldId="898"/>
            <ac:spMk id="4" creationId="{3E87D24E-715F-894B-9112-97BA38C56587}"/>
          </ac:spMkLst>
        </pc:spChg>
      </pc:sldChg>
      <pc:sldChg chg="add">
        <pc:chgData name="WEBLEX - Julie MICHEL" userId="25021893-7a15-45ac-b91c-6704d640096b" providerId="ADAL" clId="{6B13C006-4B5A-4185-A335-5D34416F6D16}" dt="2021-05-05T13:47:30.659" v="1666"/>
        <pc:sldMkLst>
          <pc:docMk/>
          <pc:sldMk cId="225216065" sldId="899"/>
        </pc:sldMkLst>
      </pc:sldChg>
      <pc:sldChg chg="addSp modSp add mod ord modNotesTx">
        <pc:chgData name="WEBLEX - Julie MICHEL" userId="25021893-7a15-45ac-b91c-6704d640096b" providerId="ADAL" clId="{6B13C006-4B5A-4185-A335-5D34416F6D16}" dt="2021-05-13T12:53:38.532" v="3143" actId="14100"/>
        <pc:sldMkLst>
          <pc:docMk/>
          <pc:sldMk cId="3099775314" sldId="900"/>
        </pc:sldMkLst>
        <pc:spChg chg="mod">
          <ac:chgData name="WEBLEX - Julie MICHEL" userId="25021893-7a15-45ac-b91c-6704d640096b" providerId="ADAL" clId="{6B13C006-4B5A-4185-A335-5D34416F6D16}" dt="2021-05-13T12:51:15.418" v="3119" actId="20577"/>
          <ac:spMkLst>
            <pc:docMk/>
            <pc:sldMk cId="3099775314" sldId="900"/>
            <ac:spMk id="3" creationId="{D3E02A91-86E9-AC43-A857-3589E1F6678C}"/>
          </ac:spMkLst>
        </pc:spChg>
        <pc:spChg chg="mod">
          <ac:chgData name="WEBLEX - Julie MICHEL" userId="25021893-7a15-45ac-b91c-6704d640096b" providerId="ADAL" clId="{6B13C006-4B5A-4185-A335-5D34416F6D16}" dt="2021-05-13T12:50:32.391" v="3022"/>
          <ac:spMkLst>
            <pc:docMk/>
            <pc:sldMk cId="3099775314" sldId="900"/>
            <ac:spMk id="4" creationId="{3E87D24E-715F-894B-9112-97BA38C56587}"/>
          </ac:spMkLst>
        </pc:spChg>
        <pc:picChg chg="add mod">
          <ac:chgData name="WEBLEX - Julie MICHEL" userId="25021893-7a15-45ac-b91c-6704d640096b" providerId="ADAL" clId="{6B13C006-4B5A-4185-A335-5D34416F6D16}" dt="2021-05-13T12:53:38.532" v="3143" actId="14100"/>
          <ac:picMkLst>
            <pc:docMk/>
            <pc:sldMk cId="3099775314" sldId="900"/>
            <ac:picMk id="2050" creationId="{7753F141-C8A4-4FC0-B80B-BD32FCAA2706}"/>
          </ac:picMkLst>
        </pc:picChg>
      </pc:sldChg>
      <pc:sldChg chg="addSp modSp add mod modNotesTx">
        <pc:chgData name="WEBLEX - Julie MICHEL" userId="25021893-7a15-45ac-b91c-6704d640096b" providerId="ADAL" clId="{6B13C006-4B5A-4185-A335-5D34416F6D16}" dt="2021-05-13T19:20:04.762" v="3981" actId="20577"/>
        <pc:sldMkLst>
          <pc:docMk/>
          <pc:sldMk cId="2573749445" sldId="901"/>
        </pc:sldMkLst>
        <pc:spChg chg="mod">
          <ac:chgData name="WEBLEX - Julie MICHEL" userId="25021893-7a15-45ac-b91c-6704d640096b" providerId="ADAL" clId="{6B13C006-4B5A-4185-A335-5D34416F6D16}" dt="2021-05-13T19:18:44.990" v="3969" actId="20577"/>
          <ac:spMkLst>
            <pc:docMk/>
            <pc:sldMk cId="2573749445" sldId="901"/>
            <ac:spMk id="3" creationId="{D3E02A91-86E9-AC43-A857-3589E1F6678C}"/>
          </ac:spMkLst>
        </pc:spChg>
        <pc:spChg chg="mod">
          <ac:chgData name="WEBLEX - Julie MICHEL" userId="25021893-7a15-45ac-b91c-6704d640096b" providerId="ADAL" clId="{6B13C006-4B5A-4185-A335-5D34416F6D16}" dt="2021-05-13T19:18:10.976" v="3921" actId="20577"/>
          <ac:spMkLst>
            <pc:docMk/>
            <pc:sldMk cId="2573749445" sldId="901"/>
            <ac:spMk id="4" creationId="{3E87D24E-715F-894B-9112-97BA38C56587}"/>
          </ac:spMkLst>
        </pc:spChg>
        <pc:picChg chg="add mod">
          <ac:chgData name="WEBLEX - Julie MICHEL" userId="25021893-7a15-45ac-b91c-6704d640096b" providerId="ADAL" clId="{6B13C006-4B5A-4185-A335-5D34416F6D16}" dt="2021-05-13T19:19:10.620" v="3975" actId="14100"/>
          <ac:picMkLst>
            <pc:docMk/>
            <pc:sldMk cId="2573749445" sldId="901"/>
            <ac:picMk id="3074" creationId="{38F22A08-94CA-41A6-BBEE-38ABF4AF6C3A}"/>
          </ac:picMkLst>
        </pc:picChg>
      </pc:sldChg>
      <pc:sldChg chg="addSp modSp add mod modNotesTx">
        <pc:chgData name="WEBLEX - Julie MICHEL" userId="25021893-7a15-45ac-b91c-6704d640096b" providerId="ADAL" clId="{6B13C006-4B5A-4185-A335-5D34416F6D16}" dt="2021-05-15T12:13:16.848" v="5695" actId="14100"/>
        <pc:sldMkLst>
          <pc:docMk/>
          <pc:sldMk cId="4198517046" sldId="902"/>
        </pc:sldMkLst>
        <pc:spChg chg="mod">
          <ac:chgData name="WEBLEX - Julie MICHEL" userId="25021893-7a15-45ac-b91c-6704d640096b" providerId="ADAL" clId="{6B13C006-4B5A-4185-A335-5D34416F6D16}" dt="2021-05-15T12:12:07.402" v="5676"/>
          <ac:spMkLst>
            <pc:docMk/>
            <pc:sldMk cId="4198517046" sldId="902"/>
            <ac:spMk id="3" creationId="{D3E02A91-86E9-AC43-A857-3589E1F6678C}"/>
          </ac:spMkLst>
        </pc:spChg>
        <pc:spChg chg="mod">
          <ac:chgData name="WEBLEX - Julie MICHEL" userId="25021893-7a15-45ac-b91c-6704d640096b" providerId="ADAL" clId="{6B13C006-4B5A-4185-A335-5D34416F6D16}" dt="2021-05-15T12:11:41.264" v="5638" actId="20577"/>
          <ac:spMkLst>
            <pc:docMk/>
            <pc:sldMk cId="4198517046" sldId="902"/>
            <ac:spMk id="4" creationId="{3E87D24E-715F-894B-9112-97BA38C56587}"/>
          </ac:spMkLst>
        </pc:spChg>
        <pc:picChg chg="add mod">
          <ac:chgData name="WEBLEX - Julie MICHEL" userId="25021893-7a15-45ac-b91c-6704d640096b" providerId="ADAL" clId="{6B13C006-4B5A-4185-A335-5D34416F6D16}" dt="2021-05-15T12:13:16.848" v="5695" actId="14100"/>
          <ac:picMkLst>
            <pc:docMk/>
            <pc:sldMk cId="4198517046" sldId="902"/>
            <ac:picMk id="7170" creationId="{37A99723-9ED4-4635-947E-1C7ED2C219C7}"/>
          </ac:picMkLst>
        </pc:picChg>
      </pc:sldChg>
      <pc:sldChg chg="addSp modSp add mod modNotesTx">
        <pc:chgData name="WEBLEX - Julie MICHEL" userId="25021893-7a15-45ac-b91c-6704d640096b" providerId="ADAL" clId="{6B13C006-4B5A-4185-A335-5D34416F6D16}" dt="2021-05-06T12:33:15.359" v="2882" actId="14100"/>
        <pc:sldMkLst>
          <pc:docMk/>
          <pc:sldMk cId="984728994" sldId="903"/>
        </pc:sldMkLst>
        <pc:spChg chg="mod">
          <ac:chgData name="WEBLEX - Julie MICHEL" userId="25021893-7a15-45ac-b91c-6704d640096b" providerId="ADAL" clId="{6B13C006-4B5A-4185-A335-5D34416F6D16}" dt="2021-05-06T12:28:41.925" v="2732" actId="20577"/>
          <ac:spMkLst>
            <pc:docMk/>
            <pc:sldMk cId="984728994" sldId="903"/>
            <ac:spMk id="2" creationId="{3011E5E9-D8F6-784C-AADC-BE7F679F104E}"/>
          </ac:spMkLst>
        </pc:spChg>
        <pc:spChg chg="mod">
          <ac:chgData name="WEBLEX - Julie MICHEL" userId="25021893-7a15-45ac-b91c-6704d640096b" providerId="ADAL" clId="{6B13C006-4B5A-4185-A335-5D34416F6D16}" dt="2021-05-06T12:31:23.477" v="2857" actId="20577"/>
          <ac:spMkLst>
            <pc:docMk/>
            <pc:sldMk cId="984728994" sldId="903"/>
            <ac:spMk id="3" creationId="{D3E02A91-86E9-AC43-A857-3589E1F6678C}"/>
          </ac:spMkLst>
        </pc:spChg>
        <pc:spChg chg="mod">
          <ac:chgData name="WEBLEX - Julie MICHEL" userId="25021893-7a15-45ac-b91c-6704d640096b" providerId="ADAL" clId="{6B13C006-4B5A-4185-A335-5D34416F6D16}" dt="2021-05-06T12:28:58.237" v="2805" actId="20577"/>
          <ac:spMkLst>
            <pc:docMk/>
            <pc:sldMk cId="984728994" sldId="903"/>
            <ac:spMk id="4" creationId="{3E87D24E-715F-894B-9112-97BA38C56587}"/>
          </ac:spMkLst>
        </pc:spChg>
        <pc:picChg chg="add mod">
          <ac:chgData name="WEBLEX - Julie MICHEL" userId="25021893-7a15-45ac-b91c-6704d640096b" providerId="ADAL" clId="{6B13C006-4B5A-4185-A335-5D34416F6D16}" dt="2021-05-06T12:33:15.359" v="2882" actId="14100"/>
          <ac:picMkLst>
            <pc:docMk/>
            <pc:sldMk cId="984728994" sldId="903"/>
            <ac:picMk id="1026" creationId="{E8EE268A-F16B-47C0-8CCE-26F255EF3CC6}"/>
          </ac:picMkLst>
        </pc:picChg>
      </pc:sldChg>
      <pc:sldChg chg="addSp modSp add mod modNotesTx">
        <pc:chgData name="WEBLEX - Julie MICHEL" userId="25021893-7a15-45ac-b91c-6704d640096b" providerId="ADAL" clId="{6B13C006-4B5A-4185-A335-5D34416F6D16}" dt="2021-05-05T18:48:13.509" v="2113" actId="20577"/>
        <pc:sldMkLst>
          <pc:docMk/>
          <pc:sldMk cId="1872902702" sldId="904"/>
        </pc:sldMkLst>
        <pc:spChg chg="mod">
          <ac:chgData name="WEBLEX - Julie MICHEL" userId="25021893-7a15-45ac-b91c-6704d640096b" providerId="ADAL" clId="{6B13C006-4B5A-4185-A335-5D34416F6D16}" dt="2021-05-05T18:45:53.184" v="2101" actId="20577"/>
          <ac:spMkLst>
            <pc:docMk/>
            <pc:sldMk cId="1872902702" sldId="904"/>
            <ac:spMk id="3" creationId="{D3E02A91-86E9-AC43-A857-3589E1F6678C}"/>
          </ac:spMkLst>
        </pc:spChg>
        <pc:picChg chg="add mod">
          <ac:chgData name="WEBLEX - Julie MICHEL" userId="25021893-7a15-45ac-b91c-6704d640096b" providerId="ADAL" clId="{6B13C006-4B5A-4185-A335-5D34416F6D16}" dt="2021-05-05T18:47:44.218" v="2107" actId="14100"/>
          <ac:picMkLst>
            <pc:docMk/>
            <pc:sldMk cId="1872902702" sldId="904"/>
            <ac:picMk id="3074" creationId="{1F7AC2AC-A6A8-4B2C-AC62-0751536241AF}"/>
          </ac:picMkLst>
        </pc:picChg>
      </pc:sldChg>
      <pc:sldChg chg="addSp modSp add mod modNotesTx">
        <pc:chgData name="WEBLEX - Julie MICHEL" userId="25021893-7a15-45ac-b91c-6704d640096b" providerId="ADAL" clId="{6B13C006-4B5A-4185-A335-5D34416F6D16}" dt="2021-05-22T08:22:17.177" v="9424" actId="20577"/>
        <pc:sldMkLst>
          <pc:docMk/>
          <pc:sldMk cId="645039402" sldId="905"/>
        </pc:sldMkLst>
        <pc:spChg chg="mod">
          <ac:chgData name="WEBLEX - Julie MICHEL" userId="25021893-7a15-45ac-b91c-6704d640096b" providerId="ADAL" clId="{6B13C006-4B5A-4185-A335-5D34416F6D16}" dt="2021-05-22T08:19:51.938" v="9308"/>
          <ac:spMkLst>
            <pc:docMk/>
            <pc:sldMk cId="645039402" sldId="905"/>
            <ac:spMk id="2" creationId="{3011E5E9-D8F6-784C-AADC-BE7F679F104E}"/>
          </ac:spMkLst>
        </pc:spChg>
        <pc:spChg chg="mod">
          <ac:chgData name="WEBLEX - Julie MICHEL" userId="25021893-7a15-45ac-b91c-6704d640096b" providerId="ADAL" clId="{6B13C006-4B5A-4185-A335-5D34416F6D16}" dt="2021-05-22T08:20:52.193" v="9412" actId="20577"/>
          <ac:spMkLst>
            <pc:docMk/>
            <pc:sldMk cId="645039402" sldId="905"/>
            <ac:spMk id="3" creationId="{D3E02A91-86E9-AC43-A857-3589E1F6678C}"/>
          </ac:spMkLst>
        </pc:spChg>
        <pc:spChg chg="mod">
          <ac:chgData name="WEBLEX - Julie MICHEL" userId="25021893-7a15-45ac-b91c-6704d640096b" providerId="ADAL" clId="{6B13C006-4B5A-4185-A335-5D34416F6D16}" dt="2021-05-22T08:20:06.470" v="9338" actId="20577"/>
          <ac:spMkLst>
            <pc:docMk/>
            <pc:sldMk cId="645039402" sldId="905"/>
            <ac:spMk id="4" creationId="{3E87D24E-715F-894B-9112-97BA38C56587}"/>
          </ac:spMkLst>
        </pc:spChg>
        <pc:picChg chg="add mod">
          <ac:chgData name="WEBLEX - Julie MICHEL" userId="25021893-7a15-45ac-b91c-6704d640096b" providerId="ADAL" clId="{6B13C006-4B5A-4185-A335-5D34416F6D16}" dt="2021-05-22T08:21:18.428" v="9416" actId="14100"/>
          <ac:picMkLst>
            <pc:docMk/>
            <pc:sldMk cId="645039402" sldId="905"/>
            <ac:picMk id="3074" creationId="{E38368C1-76E9-4485-B437-5C7A9625941B}"/>
          </ac:picMkLst>
        </pc:picChg>
      </pc:sldChg>
      <pc:sldChg chg="add del">
        <pc:chgData name="WEBLEX - Julie MICHEL" userId="25021893-7a15-45ac-b91c-6704d640096b" providerId="ADAL" clId="{6B13C006-4B5A-4185-A335-5D34416F6D16}" dt="2021-05-22T08:19:42.818" v="9306" actId="2696"/>
        <pc:sldMkLst>
          <pc:docMk/>
          <pc:sldMk cId="2094103364" sldId="905"/>
        </pc:sldMkLst>
      </pc:sldChg>
      <pc:sldChg chg="addSp modSp add mod modNotesTx">
        <pc:chgData name="WEBLEX - Julie MICHEL" userId="25021893-7a15-45ac-b91c-6704d640096b" providerId="ADAL" clId="{6B13C006-4B5A-4185-A335-5D34416F6D16}" dt="2021-05-05T18:52:08.976" v="2261" actId="14100"/>
        <pc:sldMkLst>
          <pc:docMk/>
          <pc:sldMk cId="457399721" sldId="906"/>
        </pc:sldMkLst>
        <pc:spChg chg="mod">
          <ac:chgData name="WEBLEX - Julie MICHEL" userId="25021893-7a15-45ac-b91c-6704d640096b" providerId="ADAL" clId="{6B13C006-4B5A-4185-A335-5D34416F6D16}" dt="2021-05-05T18:50:56.232" v="2247"/>
          <ac:spMkLst>
            <pc:docMk/>
            <pc:sldMk cId="457399721" sldId="906"/>
            <ac:spMk id="3" creationId="{D3E02A91-86E9-AC43-A857-3589E1F6678C}"/>
          </ac:spMkLst>
        </pc:spChg>
        <pc:picChg chg="add mod">
          <ac:chgData name="WEBLEX - Julie MICHEL" userId="25021893-7a15-45ac-b91c-6704d640096b" providerId="ADAL" clId="{6B13C006-4B5A-4185-A335-5D34416F6D16}" dt="2021-05-05T18:52:08.976" v="2261" actId="14100"/>
          <ac:picMkLst>
            <pc:docMk/>
            <pc:sldMk cId="457399721" sldId="906"/>
            <ac:picMk id="4098" creationId="{D0C1ED06-95BF-4952-87D1-447855002DE0}"/>
          </ac:picMkLst>
        </pc:picChg>
      </pc:sldChg>
      <pc:sldChg chg="addSp modSp add mod modNotesTx">
        <pc:chgData name="WEBLEX - Julie MICHEL" userId="25021893-7a15-45ac-b91c-6704d640096b" providerId="ADAL" clId="{6B13C006-4B5A-4185-A335-5D34416F6D16}" dt="2021-05-15T11:50:45.500" v="5122" actId="20577"/>
        <pc:sldMkLst>
          <pc:docMk/>
          <pc:sldMk cId="2585279031" sldId="907"/>
        </pc:sldMkLst>
        <pc:spChg chg="mod">
          <ac:chgData name="WEBLEX - Julie MICHEL" userId="25021893-7a15-45ac-b91c-6704d640096b" providerId="ADAL" clId="{6B13C006-4B5A-4185-A335-5D34416F6D16}" dt="2021-05-15T11:49:55.779" v="5109" actId="27636"/>
          <ac:spMkLst>
            <pc:docMk/>
            <pc:sldMk cId="2585279031" sldId="907"/>
            <ac:spMk id="3" creationId="{D3E02A91-86E9-AC43-A857-3589E1F6678C}"/>
          </ac:spMkLst>
        </pc:spChg>
        <pc:spChg chg="mod">
          <ac:chgData name="WEBLEX - Julie MICHEL" userId="25021893-7a15-45ac-b91c-6704d640096b" providerId="ADAL" clId="{6B13C006-4B5A-4185-A335-5D34416F6D16}" dt="2021-05-15T11:49:08.698" v="5036" actId="20577"/>
          <ac:spMkLst>
            <pc:docMk/>
            <pc:sldMk cId="2585279031" sldId="907"/>
            <ac:spMk id="4" creationId="{3E87D24E-715F-894B-9112-97BA38C56587}"/>
          </ac:spMkLst>
        </pc:spChg>
        <pc:picChg chg="add mod">
          <ac:chgData name="WEBLEX - Julie MICHEL" userId="25021893-7a15-45ac-b91c-6704d640096b" providerId="ADAL" clId="{6B13C006-4B5A-4185-A335-5D34416F6D16}" dt="2021-05-15T11:50:26.617" v="5115" actId="14100"/>
          <ac:picMkLst>
            <pc:docMk/>
            <pc:sldMk cId="2585279031" sldId="907"/>
            <ac:picMk id="3074" creationId="{81117E68-7080-4160-946E-9D0F9CCE66F9}"/>
          </ac:picMkLst>
        </pc:picChg>
      </pc:sldChg>
      <pc:sldChg chg="addSp modSp add mod modNotesTx">
        <pc:chgData name="WEBLEX - Julie MICHEL" userId="25021893-7a15-45ac-b91c-6704d640096b" providerId="ADAL" clId="{6B13C006-4B5A-4185-A335-5D34416F6D16}" dt="2021-05-05T18:58:53.467" v="2419" actId="20577"/>
        <pc:sldMkLst>
          <pc:docMk/>
          <pc:sldMk cId="2635451078" sldId="908"/>
        </pc:sldMkLst>
        <pc:spChg chg="mod">
          <ac:chgData name="WEBLEX - Julie MICHEL" userId="25021893-7a15-45ac-b91c-6704d640096b" providerId="ADAL" clId="{6B13C006-4B5A-4185-A335-5D34416F6D16}" dt="2021-05-05T18:57:38.137" v="2405"/>
          <ac:spMkLst>
            <pc:docMk/>
            <pc:sldMk cId="2635451078" sldId="908"/>
            <ac:spMk id="3" creationId="{D3E02A91-86E9-AC43-A857-3589E1F6678C}"/>
          </ac:spMkLst>
        </pc:spChg>
        <pc:picChg chg="add mod">
          <ac:chgData name="WEBLEX - Julie MICHEL" userId="25021893-7a15-45ac-b91c-6704d640096b" providerId="ADAL" clId="{6B13C006-4B5A-4185-A335-5D34416F6D16}" dt="2021-05-05T18:58:29.320" v="2413" actId="14100"/>
          <ac:picMkLst>
            <pc:docMk/>
            <pc:sldMk cId="2635451078" sldId="908"/>
            <ac:picMk id="5122" creationId="{04BD691F-C41A-4FB7-8AC5-601412DB899D}"/>
          </ac:picMkLst>
        </pc:picChg>
      </pc:sldChg>
      <pc:sldChg chg="addSp modSp add mod modNotesTx">
        <pc:chgData name="WEBLEX - Julie MICHEL" userId="25021893-7a15-45ac-b91c-6704d640096b" providerId="ADAL" clId="{6B13C006-4B5A-4185-A335-5D34416F6D16}" dt="2021-05-13T13:09:36.898" v="3442" actId="20577"/>
        <pc:sldMkLst>
          <pc:docMk/>
          <pc:sldMk cId="139171080" sldId="909"/>
        </pc:sldMkLst>
        <pc:spChg chg="mod">
          <ac:chgData name="WEBLEX - Julie MICHEL" userId="25021893-7a15-45ac-b91c-6704d640096b" providerId="ADAL" clId="{6B13C006-4B5A-4185-A335-5D34416F6D16}" dt="2021-05-13T13:06:41.639" v="3312" actId="20577"/>
          <ac:spMkLst>
            <pc:docMk/>
            <pc:sldMk cId="139171080" sldId="909"/>
            <ac:spMk id="2" creationId="{3011E5E9-D8F6-784C-AADC-BE7F679F104E}"/>
          </ac:spMkLst>
        </pc:spChg>
        <pc:spChg chg="mod">
          <ac:chgData name="WEBLEX - Julie MICHEL" userId="25021893-7a15-45ac-b91c-6704d640096b" providerId="ADAL" clId="{6B13C006-4B5A-4185-A335-5D34416F6D16}" dt="2021-05-13T13:07:18.166" v="3405" actId="27636"/>
          <ac:spMkLst>
            <pc:docMk/>
            <pc:sldMk cId="139171080" sldId="909"/>
            <ac:spMk id="3" creationId="{D3E02A91-86E9-AC43-A857-3589E1F6678C}"/>
          </ac:spMkLst>
        </pc:spChg>
        <pc:spChg chg="mod">
          <ac:chgData name="WEBLEX - Julie MICHEL" userId="25021893-7a15-45ac-b91c-6704d640096b" providerId="ADAL" clId="{6B13C006-4B5A-4185-A335-5D34416F6D16}" dt="2021-05-13T13:06:48.043" v="3340" actId="20577"/>
          <ac:spMkLst>
            <pc:docMk/>
            <pc:sldMk cId="139171080" sldId="909"/>
            <ac:spMk id="4" creationId="{3E87D24E-715F-894B-9112-97BA38C56587}"/>
          </ac:spMkLst>
        </pc:spChg>
        <pc:picChg chg="add mod">
          <ac:chgData name="WEBLEX - Julie MICHEL" userId="25021893-7a15-45ac-b91c-6704d640096b" providerId="ADAL" clId="{6B13C006-4B5A-4185-A335-5D34416F6D16}" dt="2021-05-13T13:07:45.298" v="3411" actId="14100"/>
          <ac:picMkLst>
            <pc:docMk/>
            <pc:sldMk cId="139171080" sldId="909"/>
            <ac:picMk id="4098" creationId="{CBC239D5-89D3-497D-A329-DA933BE2DF62}"/>
          </ac:picMkLst>
        </pc:picChg>
      </pc:sldChg>
      <pc:sldChg chg="addSp modSp add mod modNotesTx">
        <pc:chgData name="WEBLEX - Julie MICHEL" userId="25021893-7a15-45ac-b91c-6704d640096b" providerId="ADAL" clId="{6B13C006-4B5A-4185-A335-5D34416F6D16}" dt="2021-05-05T19:04:37.544" v="2662" actId="14100"/>
        <pc:sldMkLst>
          <pc:docMk/>
          <pc:sldMk cId="951638385" sldId="910"/>
        </pc:sldMkLst>
        <pc:spChg chg="mod">
          <ac:chgData name="WEBLEX - Julie MICHEL" userId="25021893-7a15-45ac-b91c-6704d640096b" providerId="ADAL" clId="{6B13C006-4B5A-4185-A335-5D34416F6D16}" dt="2021-05-05T19:03:26.837" v="2648" actId="20577"/>
          <ac:spMkLst>
            <pc:docMk/>
            <pc:sldMk cId="951638385" sldId="910"/>
            <ac:spMk id="3" creationId="{D3E02A91-86E9-AC43-A857-3589E1F6678C}"/>
          </ac:spMkLst>
        </pc:spChg>
        <pc:picChg chg="add mod">
          <ac:chgData name="WEBLEX - Julie MICHEL" userId="25021893-7a15-45ac-b91c-6704d640096b" providerId="ADAL" clId="{6B13C006-4B5A-4185-A335-5D34416F6D16}" dt="2021-05-05T19:04:37.544" v="2662" actId="14100"/>
          <ac:picMkLst>
            <pc:docMk/>
            <pc:sldMk cId="951638385" sldId="910"/>
            <ac:picMk id="6146" creationId="{D87D70B9-F370-42ED-ADD0-8E08085A9EC2}"/>
          </ac:picMkLst>
        </pc:picChg>
      </pc:sldChg>
      <pc:sldChg chg="addSp modSp add mod modNotesTx">
        <pc:chgData name="WEBLEX - Julie MICHEL" userId="25021893-7a15-45ac-b91c-6704d640096b" providerId="ADAL" clId="{6B13C006-4B5A-4185-A335-5D34416F6D16}" dt="2021-05-13T12:44:57.890" v="3018" actId="14100"/>
        <pc:sldMkLst>
          <pc:docMk/>
          <pc:sldMk cId="1325287800" sldId="911"/>
        </pc:sldMkLst>
        <pc:spChg chg="mod">
          <ac:chgData name="WEBLEX - Julie MICHEL" userId="25021893-7a15-45ac-b91c-6704d640096b" providerId="ADAL" clId="{6B13C006-4B5A-4185-A335-5D34416F6D16}" dt="2021-05-13T12:43:08.731" v="2959" actId="20577"/>
          <ac:spMkLst>
            <pc:docMk/>
            <pc:sldMk cId="1325287800" sldId="911"/>
            <ac:spMk id="2" creationId="{3011E5E9-D8F6-784C-AADC-BE7F679F104E}"/>
          </ac:spMkLst>
        </pc:spChg>
        <pc:spChg chg="mod">
          <ac:chgData name="WEBLEX - Julie MICHEL" userId="25021893-7a15-45ac-b91c-6704d640096b" providerId="ADAL" clId="{6B13C006-4B5A-4185-A335-5D34416F6D16}" dt="2021-05-13T12:43:53.796" v="3004" actId="27636"/>
          <ac:spMkLst>
            <pc:docMk/>
            <pc:sldMk cId="1325287800" sldId="911"/>
            <ac:spMk id="3" creationId="{D3E02A91-86E9-AC43-A857-3589E1F6678C}"/>
          </ac:spMkLst>
        </pc:spChg>
        <pc:spChg chg="mod">
          <ac:chgData name="WEBLEX - Julie MICHEL" userId="25021893-7a15-45ac-b91c-6704d640096b" providerId="ADAL" clId="{6B13C006-4B5A-4185-A335-5D34416F6D16}" dt="2021-05-13T12:43:13.269" v="2963" actId="20577"/>
          <ac:spMkLst>
            <pc:docMk/>
            <pc:sldMk cId="1325287800" sldId="911"/>
            <ac:spMk id="4" creationId="{3E87D24E-715F-894B-9112-97BA38C56587}"/>
          </ac:spMkLst>
        </pc:spChg>
        <pc:picChg chg="add mod">
          <ac:chgData name="WEBLEX - Julie MICHEL" userId="25021893-7a15-45ac-b91c-6704d640096b" providerId="ADAL" clId="{6B13C006-4B5A-4185-A335-5D34416F6D16}" dt="2021-05-13T12:44:57.890" v="3018" actId="14100"/>
          <ac:picMkLst>
            <pc:docMk/>
            <pc:sldMk cId="1325287800" sldId="911"/>
            <ac:picMk id="1026" creationId="{211CD4D7-784D-4924-B4AE-977F34BC527E}"/>
          </ac:picMkLst>
        </pc:picChg>
      </pc:sldChg>
      <pc:sldChg chg="modSp add mod">
        <pc:chgData name="WEBLEX - Julie MICHEL" userId="25021893-7a15-45ac-b91c-6704d640096b" providerId="ADAL" clId="{6B13C006-4B5A-4185-A335-5D34416F6D16}" dt="2021-05-15T12:26:58.026" v="5947" actId="20577"/>
        <pc:sldMkLst>
          <pc:docMk/>
          <pc:sldMk cId="3615937717" sldId="912"/>
        </pc:sldMkLst>
        <pc:spChg chg="mod">
          <ac:chgData name="WEBLEX - Julie MICHEL" userId="25021893-7a15-45ac-b91c-6704d640096b" providerId="ADAL" clId="{6B13C006-4B5A-4185-A335-5D34416F6D16}" dt="2021-05-15T12:25:23.003" v="5824"/>
          <ac:spMkLst>
            <pc:docMk/>
            <pc:sldMk cId="3615937717" sldId="912"/>
            <ac:spMk id="2" creationId="{3011E5E9-D8F6-784C-AADC-BE7F679F104E}"/>
          </ac:spMkLst>
        </pc:spChg>
        <pc:spChg chg="mod">
          <ac:chgData name="WEBLEX - Julie MICHEL" userId="25021893-7a15-45ac-b91c-6704d640096b" providerId="ADAL" clId="{6B13C006-4B5A-4185-A335-5D34416F6D16}" dt="2021-05-15T12:26:58.026" v="5947" actId="20577"/>
          <ac:spMkLst>
            <pc:docMk/>
            <pc:sldMk cId="3615937717" sldId="912"/>
            <ac:spMk id="3" creationId="{D3E02A91-86E9-AC43-A857-3589E1F6678C}"/>
          </ac:spMkLst>
        </pc:spChg>
        <pc:spChg chg="mod">
          <ac:chgData name="WEBLEX - Julie MICHEL" userId="25021893-7a15-45ac-b91c-6704d640096b" providerId="ADAL" clId="{6B13C006-4B5A-4185-A335-5D34416F6D16}" dt="2021-05-15T12:25:33.312" v="5872" actId="20577"/>
          <ac:spMkLst>
            <pc:docMk/>
            <pc:sldMk cId="3615937717" sldId="912"/>
            <ac:spMk id="4" creationId="{3E87D24E-715F-894B-9112-97BA38C56587}"/>
          </ac:spMkLst>
        </pc:spChg>
      </pc:sldChg>
      <pc:sldChg chg="addSp modSp add mod modNotesTx">
        <pc:chgData name="WEBLEX - Julie MICHEL" userId="25021893-7a15-45ac-b91c-6704d640096b" providerId="ADAL" clId="{6B13C006-4B5A-4185-A335-5D34416F6D16}" dt="2021-05-13T19:02:15.508" v="3610" actId="20577"/>
        <pc:sldMkLst>
          <pc:docMk/>
          <pc:sldMk cId="956385494" sldId="913"/>
        </pc:sldMkLst>
        <pc:spChg chg="mod">
          <ac:chgData name="WEBLEX - Julie MICHEL" userId="25021893-7a15-45ac-b91c-6704d640096b" providerId="ADAL" clId="{6B13C006-4B5A-4185-A335-5D34416F6D16}" dt="2021-05-13T19:01:02.332" v="3597" actId="27636"/>
          <ac:spMkLst>
            <pc:docMk/>
            <pc:sldMk cId="956385494" sldId="913"/>
            <ac:spMk id="3" creationId="{D3E02A91-86E9-AC43-A857-3589E1F6678C}"/>
          </ac:spMkLst>
        </pc:spChg>
        <pc:spChg chg="mod">
          <ac:chgData name="WEBLEX - Julie MICHEL" userId="25021893-7a15-45ac-b91c-6704d640096b" providerId="ADAL" clId="{6B13C006-4B5A-4185-A335-5D34416F6D16}" dt="2021-05-13T19:00:12.102" v="3525" actId="20577"/>
          <ac:spMkLst>
            <pc:docMk/>
            <pc:sldMk cId="956385494" sldId="913"/>
            <ac:spMk id="4" creationId="{3E87D24E-715F-894B-9112-97BA38C56587}"/>
          </ac:spMkLst>
        </pc:spChg>
        <pc:picChg chg="add mod">
          <ac:chgData name="WEBLEX - Julie MICHEL" userId="25021893-7a15-45ac-b91c-6704d640096b" providerId="ADAL" clId="{6B13C006-4B5A-4185-A335-5D34416F6D16}" dt="2021-05-13T19:01:40.540" v="3603" actId="14100"/>
          <ac:picMkLst>
            <pc:docMk/>
            <pc:sldMk cId="956385494" sldId="913"/>
            <ac:picMk id="1026" creationId="{4E6072AC-98DE-4069-9BA4-D1755B7F06D2}"/>
          </ac:picMkLst>
        </pc:picChg>
      </pc:sldChg>
      <pc:sldChg chg="modSp add mod">
        <pc:chgData name="WEBLEX - Julie MICHEL" userId="25021893-7a15-45ac-b91c-6704d640096b" providerId="ADAL" clId="{6B13C006-4B5A-4185-A335-5D34416F6D16}" dt="2021-05-21T19:57:06.483" v="8533" actId="27636"/>
        <pc:sldMkLst>
          <pc:docMk/>
          <pc:sldMk cId="3260725705" sldId="914"/>
        </pc:sldMkLst>
        <pc:spChg chg="mod">
          <ac:chgData name="WEBLEX - Julie MICHEL" userId="25021893-7a15-45ac-b91c-6704d640096b" providerId="ADAL" clId="{6B13C006-4B5A-4185-A335-5D34416F6D16}" dt="2021-05-21T19:57:06.483" v="8533" actId="27636"/>
          <ac:spMkLst>
            <pc:docMk/>
            <pc:sldMk cId="3260725705" sldId="914"/>
            <ac:spMk id="3" creationId="{E6F47E94-4AD4-4EA5-A724-F53F9B3EE4AC}"/>
          </ac:spMkLst>
        </pc:spChg>
        <pc:spChg chg="mod">
          <ac:chgData name="WEBLEX - Julie MICHEL" userId="25021893-7a15-45ac-b91c-6704d640096b" providerId="ADAL" clId="{6B13C006-4B5A-4185-A335-5D34416F6D16}" dt="2021-05-21T19:54:53.049" v="8476" actId="20577"/>
          <ac:spMkLst>
            <pc:docMk/>
            <pc:sldMk cId="3260725705" sldId="914"/>
            <ac:spMk id="4" creationId="{66807391-5DD4-4F25-9C39-765DB4CBD144}"/>
          </ac:spMkLst>
        </pc:spChg>
      </pc:sldChg>
      <pc:sldChg chg="addSp modSp add mod modNotesTx">
        <pc:chgData name="WEBLEX - Julie MICHEL" userId="25021893-7a15-45ac-b91c-6704d640096b" providerId="ADAL" clId="{6B13C006-4B5A-4185-A335-5D34416F6D16}" dt="2021-05-13T19:32:15.981" v="4271" actId="20577"/>
        <pc:sldMkLst>
          <pc:docMk/>
          <pc:sldMk cId="2019304949" sldId="915"/>
        </pc:sldMkLst>
        <pc:spChg chg="mod">
          <ac:chgData name="WEBLEX - Julie MICHEL" userId="25021893-7a15-45ac-b91c-6704d640096b" providerId="ADAL" clId="{6B13C006-4B5A-4185-A335-5D34416F6D16}" dt="2021-05-13T19:28:26.187" v="4176" actId="20577"/>
          <ac:spMkLst>
            <pc:docMk/>
            <pc:sldMk cId="2019304949" sldId="915"/>
            <ac:spMk id="2" creationId="{3011E5E9-D8F6-784C-AADC-BE7F679F104E}"/>
          </ac:spMkLst>
        </pc:spChg>
        <pc:spChg chg="mod">
          <ac:chgData name="WEBLEX - Julie MICHEL" userId="25021893-7a15-45ac-b91c-6704d640096b" providerId="ADAL" clId="{6B13C006-4B5A-4185-A335-5D34416F6D16}" dt="2021-05-13T19:29:14.477" v="4260" actId="947"/>
          <ac:spMkLst>
            <pc:docMk/>
            <pc:sldMk cId="2019304949" sldId="915"/>
            <ac:spMk id="3" creationId="{D3E02A91-86E9-AC43-A857-3589E1F6678C}"/>
          </ac:spMkLst>
        </pc:spChg>
        <pc:spChg chg="mod">
          <ac:chgData name="WEBLEX - Julie MICHEL" userId="25021893-7a15-45ac-b91c-6704d640096b" providerId="ADAL" clId="{6B13C006-4B5A-4185-A335-5D34416F6D16}" dt="2021-05-13T19:28:32.532" v="4194" actId="20577"/>
          <ac:spMkLst>
            <pc:docMk/>
            <pc:sldMk cId="2019304949" sldId="915"/>
            <ac:spMk id="4" creationId="{3E87D24E-715F-894B-9112-97BA38C56587}"/>
          </ac:spMkLst>
        </pc:spChg>
        <pc:picChg chg="add mod">
          <ac:chgData name="WEBLEX - Julie MICHEL" userId="25021893-7a15-45ac-b91c-6704d640096b" providerId="ADAL" clId="{6B13C006-4B5A-4185-A335-5D34416F6D16}" dt="2021-05-13T19:29:39.150" v="4266" actId="14100"/>
          <ac:picMkLst>
            <pc:docMk/>
            <pc:sldMk cId="2019304949" sldId="915"/>
            <ac:picMk id="5122" creationId="{7A9EE42F-1D0A-4724-B74C-5E02F6B04408}"/>
          </ac:picMkLst>
        </pc:picChg>
      </pc:sldChg>
      <pc:sldChg chg="add del">
        <pc:chgData name="WEBLEX - Julie MICHEL" userId="25021893-7a15-45ac-b91c-6704d640096b" providerId="ADAL" clId="{6B13C006-4B5A-4185-A335-5D34416F6D16}" dt="2021-05-13T19:28:05.252" v="4107" actId="2696"/>
        <pc:sldMkLst>
          <pc:docMk/>
          <pc:sldMk cId="2030380611" sldId="915"/>
        </pc:sldMkLst>
      </pc:sldChg>
      <pc:sldChg chg="addSp modSp add mod ord modNotesTx">
        <pc:chgData name="WEBLEX - Julie MICHEL" userId="25021893-7a15-45ac-b91c-6704d640096b" providerId="ADAL" clId="{6B13C006-4B5A-4185-A335-5D34416F6D16}" dt="2021-05-15T12:17:54.088" v="5822" actId="20577"/>
        <pc:sldMkLst>
          <pc:docMk/>
          <pc:sldMk cId="969385630" sldId="916"/>
        </pc:sldMkLst>
        <pc:spChg chg="mod">
          <ac:chgData name="WEBLEX - Julie MICHEL" userId="25021893-7a15-45ac-b91c-6704d640096b" providerId="ADAL" clId="{6B13C006-4B5A-4185-A335-5D34416F6D16}" dt="2021-05-15T12:15:55.838" v="5699"/>
          <ac:spMkLst>
            <pc:docMk/>
            <pc:sldMk cId="969385630" sldId="916"/>
            <ac:spMk id="2" creationId="{3011E5E9-D8F6-784C-AADC-BE7F679F104E}"/>
          </ac:spMkLst>
        </pc:spChg>
        <pc:spChg chg="mod">
          <ac:chgData name="WEBLEX - Julie MICHEL" userId="25021893-7a15-45ac-b91c-6704d640096b" providerId="ADAL" clId="{6B13C006-4B5A-4185-A335-5D34416F6D16}" dt="2021-05-15T12:16:55.231" v="5806" actId="27636"/>
          <ac:spMkLst>
            <pc:docMk/>
            <pc:sldMk cId="969385630" sldId="916"/>
            <ac:spMk id="3" creationId="{D3E02A91-86E9-AC43-A857-3589E1F6678C}"/>
          </ac:spMkLst>
        </pc:spChg>
        <pc:spChg chg="mod">
          <ac:chgData name="WEBLEX - Julie MICHEL" userId="25021893-7a15-45ac-b91c-6704d640096b" providerId="ADAL" clId="{6B13C006-4B5A-4185-A335-5D34416F6D16}" dt="2021-05-15T12:16:21.399" v="5738" actId="20577"/>
          <ac:spMkLst>
            <pc:docMk/>
            <pc:sldMk cId="969385630" sldId="916"/>
            <ac:spMk id="4" creationId="{3E87D24E-715F-894B-9112-97BA38C56587}"/>
          </ac:spMkLst>
        </pc:spChg>
        <pc:picChg chg="add mod">
          <ac:chgData name="WEBLEX - Julie MICHEL" userId="25021893-7a15-45ac-b91c-6704d640096b" providerId="ADAL" clId="{6B13C006-4B5A-4185-A335-5D34416F6D16}" dt="2021-05-15T12:17:20.679" v="5812" actId="14100"/>
          <ac:picMkLst>
            <pc:docMk/>
            <pc:sldMk cId="969385630" sldId="916"/>
            <ac:picMk id="10242" creationId="{43490823-1E41-445E-AD30-B1B9003A1CD3}"/>
          </ac:picMkLst>
        </pc:picChg>
      </pc:sldChg>
      <pc:sldChg chg="addSp modSp add mod modNotesTx">
        <pc:chgData name="WEBLEX - Julie MICHEL" userId="25021893-7a15-45ac-b91c-6704d640096b" providerId="ADAL" clId="{6B13C006-4B5A-4185-A335-5D34416F6D16}" dt="2021-05-13T19:15:06.611" v="3898" actId="20577"/>
        <pc:sldMkLst>
          <pc:docMk/>
          <pc:sldMk cId="306193353" sldId="917"/>
        </pc:sldMkLst>
        <pc:spChg chg="mod">
          <ac:chgData name="WEBLEX - Julie MICHEL" userId="25021893-7a15-45ac-b91c-6704d640096b" providerId="ADAL" clId="{6B13C006-4B5A-4185-A335-5D34416F6D16}" dt="2021-05-13T19:14:04.133" v="3884"/>
          <ac:spMkLst>
            <pc:docMk/>
            <pc:sldMk cId="306193353" sldId="917"/>
            <ac:spMk id="3" creationId="{D3E02A91-86E9-AC43-A857-3589E1F6678C}"/>
          </ac:spMkLst>
        </pc:spChg>
        <pc:spChg chg="mod">
          <ac:chgData name="WEBLEX - Julie MICHEL" userId="25021893-7a15-45ac-b91c-6704d640096b" providerId="ADAL" clId="{6B13C006-4B5A-4185-A335-5D34416F6D16}" dt="2021-05-13T19:13:23.605" v="3834" actId="20577"/>
          <ac:spMkLst>
            <pc:docMk/>
            <pc:sldMk cId="306193353" sldId="917"/>
            <ac:spMk id="4" creationId="{3E87D24E-715F-894B-9112-97BA38C56587}"/>
          </ac:spMkLst>
        </pc:spChg>
        <pc:picChg chg="add mod">
          <ac:chgData name="WEBLEX - Julie MICHEL" userId="25021893-7a15-45ac-b91c-6704d640096b" providerId="ADAL" clId="{6B13C006-4B5A-4185-A335-5D34416F6D16}" dt="2021-05-13T19:14:45.413" v="3890" actId="14100"/>
          <ac:picMkLst>
            <pc:docMk/>
            <pc:sldMk cId="306193353" sldId="917"/>
            <ac:picMk id="5" creationId="{599C9DE0-294C-4BF8-82A7-208D6DE27B95}"/>
          </ac:picMkLst>
        </pc:picChg>
      </pc:sldChg>
      <pc:sldChg chg="modSp add mod ord">
        <pc:chgData name="WEBLEX - Julie MICHEL" userId="25021893-7a15-45ac-b91c-6704d640096b" providerId="ADAL" clId="{6B13C006-4B5A-4185-A335-5D34416F6D16}" dt="2021-05-13T19:07:10.884" v="3782" actId="20577"/>
        <pc:sldMkLst>
          <pc:docMk/>
          <pc:sldMk cId="1860418595" sldId="918"/>
        </pc:sldMkLst>
        <pc:spChg chg="mod">
          <ac:chgData name="WEBLEX - Julie MICHEL" userId="25021893-7a15-45ac-b91c-6704d640096b" providerId="ADAL" clId="{6B13C006-4B5A-4185-A335-5D34416F6D16}" dt="2021-05-13T19:05:46.094" v="3665" actId="20577"/>
          <ac:spMkLst>
            <pc:docMk/>
            <pc:sldMk cId="1860418595" sldId="918"/>
            <ac:spMk id="2" creationId="{3011E5E9-D8F6-784C-AADC-BE7F679F104E}"/>
          </ac:spMkLst>
        </pc:spChg>
        <pc:spChg chg="mod">
          <ac:chgData name="WEBLEX - Julie MICHEL" userId="25021893-7a15-45ac-b91c-6704d640096b" providerId="ADAL" clId="{6B13C006-4B5A-4185-A335-5D34416F6D16}" dt="2021-05-13T19:07:10.884" v="3782" actId="20577"/>
          <ac:spMkLst>
            <pc:docMk/>
            <pc:sldMk cId="1860418595" sldId="918"/>
            <ac:spMk id="3" creationId="{D3E02A91-86E9-AC43-A857-3589E1F6678C}"/>
          </ac:spMkLst>
        </pc:spChg>
        <pc:spChg chg="mod">
          <ac:chgData name="WEBLEX - Julie MICHEL" userId="25021893-7a15-45ac-b91c-6704d640096b" providerId="ADAL" clId="{6B13C006-4B5A-4185-A335-5D34416F6D16}" dt="2021-05-13T19:06:08.979" v="3710" actId="20577"/>
          <ac:spMkLst>
            <pc:docMk/>
            <pc:sldMk cId="1860418595" sldId="918"/>
            <ac:spMk id="4" creationId="{3E87D24E-715F-894B-9112-97BA38C56587}"/>
          </ac:spMkLst>
        </pc:spChg>
      </pc:sldChg>
      <pc:sldChg chg="addSp modSp add mod modNotesTx">
        <pc:chgData name="WEBLEX - Julie MICHEL" userId="25021893-7a15-45ac-b91c-6704d640096b" providerId="ADAL" clId="{6B13C006-4B5A-4185-A335-5D34416F6D16}" dt="2021-05-13T19:08:34.899" v="3813" actId="20577"/>
        <pc:sldMkLst>
          <pc:docMk/>
          <pc:sldMk cId="2776800193" sldId="919"/>
        </pc:sldMkLst>
        <pc:spChg chg="mod">
          <ac:chgData name="WEBLEX - Julie MICHEL" userId="25021893-7a15-45ac-b91c-6704d640096b" providerId="ADAL" clId="{6B13C006-4B5A-4185-A335-5D34416F6D16}" dt="2021-05-13T19:07:36.272" v="3798" actId="20577"/>
          <ac:spMkLst>
            <pc:docMk/>
            <pc:sldMk cId="2776800193" sldId="919"/>
            <ac:spMk id="3" creationId="{D3E02A91-86E9-AC43-A857-3589E1F6678C}"/>
          </ac:spMkLst>
        </pc:spChg>
        <pc:picChg chg="add mod">
          <ac:chgData name="WEBLEX - Julie MICHEL" userId="25021893-7a15-45ac-b91c-6704d640096b" providerId="ADAL" clId="{6B13C006-4B5A-4185-A335-5D34416F6D16}" dt="2021-05-13T19:08:09.148" v="3804" actId="14100"/>
          <ac:picMkLst>
            <pc:docMk/>
            <pc:sldMk cId="2776800193" sldId="919"/>
            <ac:picMk id="2050" creationId="{CEEE793D-1CE6-4751-8906-CB54952CECF4}"/>
          </ac:picMkLst>
        </pc:picChg>
      </pc:sldChg>
      <pc:sldChg chg="addSp modSp add mod modNotesTx">
        <pc:chgData name="WEBLEX - Julie MICHEL" userId="25021893-7a15-45ac-b91c-6704d640096b" providerId="ADAL" clId="{6B13C006-4B5A-4185-A335-5D34416F6D16}" dt="2021-05-13T19:23:44.506" v="4105" actId="20577"/>
        <pc:sldMkLst>
          <pc:docMk/>
          <pc:sldMk cId="2796680268" sldId="920"/>
        </pc:sldMkLst>
        <pc:spChg chg="mod">
          <ac:chgData name="WEBLEX - Julie MICHEL" userId="25021893-7a15-45ac-b91c-6704d640096b" providerId="ADAL" clId="{6B13C006-4B5A-4185-A335-5D34416F6D16}" dt="2021-05-13T19:22:58.213" v="4093" actId="14100"/>
          <ac:spMkLst>
            <pc:docMk/>
            <pc:sldMk cId="2796680268" sldId="920"/>
            <ac:spMk id="3" creationId="{D3E02A91-86E9-AC43-A857-3589E1F6678C}"/>
          </ac:spMkLst>
        </pc:spChg>
        <pc:spChg chg="mod">
          <ac:chgData name="WEBLEX - Julie MICHEL" userId="25021893-7a15-45ac-b91c-6704d640096b" providerId="ADAL" clId="{6B13C006-4B5A-4185-A335-5D34416F6D16}" dt="2021-05-13T19:22:17.701" v="4001" actId="20577"/>
          <ac:spMkLst>
            <pc:docMk/>
            <pc:sldMk cId="2796680268" sldId="920"/>
            <ac:spMk id="4" creationId="{3E87D24E-715F-894B-9112-97BA38C56587}"/>
          </ac:spMkLst>
        </pc:spChg>
        <pc:picChg chg="add mod">
          <ac:chgData name="WEBLEX - Julie MICHEL" userId="25021893-7a15-45ac-b91c-6704d640096b" providerId="ADAL" clId="{6B13C006-4B5A-4185-A335-5D34416F6D16}" dt="2021-05-13T19:23:26.411" v="4100" actId="14100"/>
          <ac:picMkLst>
            <pc:docMk/>
            <pc:sldMk cId="2796680268" sldId="920"/>
            <ac:picMk id="4098" creationId="{DF451D98-DE2E-4746-881A-031FC00B4689}"/>
          </ac:picMkLst>
        </pc:picChg>
      </pc:sldChg>
      <pc:sldChg chg="addSp modSp add mod modNotesTx">
        <pc:chgData name="WEBLEX - Julie MICHEL" userId="25021893-7a15-45ac-b91c-6704d640096b" providerId="ADAL" clId="{6B13C006-4B5A-4185-A335-5D34416F6D16}" dt="2021-05-13T19:56:46.194" v="4729" actId="14100"/>
        <pc:sldMkLst>
          <pc:docMk/>
          <pc:sldMk cId="2244413076" sldId="921"/>
        </pc:sldMkLst>
        <pc:spChg chg="mod">
          <ac:chgData name="WEBLEX - Julie MICHEL" userId="25021893-7a15-45ac-b91c-6704d640096b" providerId="ADAL" clId="{6B13C006-4B5A-4185-A335-5D34416F6D16}" dt="2021-05-13T19:56:03.546" v="4723"/>
          <ac:spMkLst>
            <pc:docMk/>
            <pc:sldMk cId="2244413076" sldId="921"/>
            <ac:spMk id="3" creationId="{D3E02A91-86E9-AC43-A857-3589E1F6678C}"/>
          </ac:spMkLst>
        </pc:spChg>
        <pc:spChg chg="mod">
          <ac:chgData name="WEBLEX - Julie MICHEL" userId="25021893-7a15-45ac-b91c-6704d640096b" providerId="ADAL" clId="{6B13C006-4B5A-4185-A335-5D34416F6D16}" dt="2021-05-13T19:55:01.542" v="4660" actId="20577"/>
          <ac:spMkLst>
            <pc:docMk/>
            <pc:sldMk cId="2244413076" sldId="921"/>
            <ac:spMk id="4" creationId="{3E87D24E-715F-894B-9112-97BA38C56587}"/>
          </ac:spMkLst>
        </pc:spChg>
        <pc:picChg chg="add mod">
          <ac:chgData name="WEBLEX - Julie MICHEL" userId="25021893-7a15-45ac-b91c-6704d640096b" providerId="ADAL" clId="{6B13C006-4B5A-4185-A335-5D34416F6D16}" dt="2021-05-13T19:56:46.194" v="4729" actId="14100"/>
          <ac:picMkLst>
            <pc:docMk/>
            <pc:sldMk cId="2244413076" sldId="921"/>
            <ac:picMk id="10242" creationId="{3F835F50-72C7-4D29-802E-547F80A3466E}"/>
          </ac:picMkLst>
        </pc:picChg>
      </pc:sldChg>
      <pc:sldChg chg="add del">
        <pc:chgData name="WEBLEX - Julie MICHEL" userId="25021893-7a15-45ac-b91c-6704d640096b" providerId="ADAL" clId="{6B13C006-4B5A-4185-A335-5D34416F6D16}" dt="2021-05-13T19:48:47.705" v="4547" actId="2696"/>
        <pc:sldMkLst>
          <pc:docMk/>
          <pc:sldMk cId="2822002993" sldId="922"/>
        </pc:sldMkLst>
      </pc:sldChg>
      <pc:sldChg chg="addSp modSp add mod modNotesTx">
        <pc:chgData name="WEBLEX - Julie MICHEL" userId="25021893-7a15-45ac-b91c-6704d640096b" providerId="ADAL" clId="{6B13C006-4B5A-4185-A335-5D34416F6D16}" dt="2021-05-13T19:51:08.122" v="4647" actId="20577"/>
        <pc:sldMkLst>
          <pc:docMk/>
          <pc:sldMk cId="3421549687" sldId="922"/>
        </pc:sldMkLst>
        <pc:spChg chg="mod">
          <ac:chgData name="WEBLEX - Julie MICHEL" userId="25021893-7a15-45ac-b91c-6704d640096b" providerId="ADAL" clId="{6B13C006-4B5A-4185-A335-5D34416F6D16}" dt="2021-05-13T19:49:47.710" v="4632" actId="20577"/>
          <ac:spMkLst>
            <pc:docMk/>
            <pc:sldMk cId="3421549687" sldId="922"/>
            <ac:spMk id="3" creationId="{D3E02A91-86E9-AC43-A857-3589E1F6678C}"/>
          </ac:spMkLst>
        </pc:spChg>
        <pc:spChg chg="mod">
          <ac:chgData name="WEBLEX - Julie MICHEL" userId="25021893-7a15-45ac-b91c-6704d640096b" providerId="ADAL" clId="{6B13C006-4B5A-4185-A335-5D34416F6D16}" dt="2021-05-13T19:49:11.793" v="4549"/>
          <ac:spMkLst>
            <pc:docMk/>
            <pc:sldMk cId="3421549687" sldId="922"/>
            <ac:spMk id="4" creationId="{3E87D24E-715F-894B-9112-97BA38C56587}"/>
          </ac:spMkLst>
        </pc:spChg>
        <pc:picChg chg="add mod">
          <ac:chgData name="WEBLEX - Julie MICHEL" userId="25021893-7a15-45ac-b91c-6704d640096b" providerId="ADAL" clId="{6B13C006-4B5A-4185-A335-5D34416F6D16}" dt="2021-05-13T19:50:16.603" v="4638" actId="14100"/>
          <ac:picMkLst>
            <pc:docMk/>
            <pc:sldMk cId="3421549687" sldId="922"/>
            <ac:picMk id="8194" creationId="{1FC75801-8E58-49FA-8FF4-74C9E245F458}"/>
          </ac:picMkLst>
        </pc:picChg>
      </pc:sldChg>
      <pc:sldChg chg="addSp modSp add mod modNotesTx">
        <pc:chgData name="WEBLEX - Julie MICHEL" userId="25021893-7a15-45ac-b91c-6704d640096b" providerId="ADAL" clId="{6B13C006-4B5A-4185-A335-5D34416F6D16}" dt="2021-05-13T19:37:29.749" v="4371" actId="20577"/>
        <pc:sldMkLst>
          <pc:docMk/>
          <pc:sldMk cId="1917207129" sldId="923"/>
        </pc:sldMkLst>
        <pc:spChg chg="mod">
          <ac:chgData name="WEBLEX - Julie MICHEL" userId="25021893-7a15-45ac-b91c-6704d640096b" providerId="ADAL" clId="{6B13C006-4B5A-4185-A335-5D34416F6D16}" dt="2021-05-13T19:35:04.571" v="4275"/>
          <ac:spMkLst>
            <pc:docMk/>
            <pc:sldMk cId="1917207129" sldId="923"/>
            <ac:spMk id="2" creationId="{3011E5E9-D8F6-784C-AADC-BE7F679F104E}"/>
          </ac:spMkLst>
        </pc:spChg>
        <pc:spChg chg="mod">
          <ac:chgData name="WEBLEX - Julie MICHEL" userId="25021893-7a15-45ac-b91c-6704d640096b" providerId="ADAL" clId="{6B13C006-4B5A-4185-A335-5D34416F6D16}" dt="2021-05-13T19:35:52.174" v="4345"/>
          <ac:spMkLst>
            <pc:docMk/>
            <pc:sldMk cId="1917207129" sldId="923"/>
            <ac:spMk id="3" creationId="{D3E02A91-86E9-AC43-A857-3589E1F6678C}"/>
          </ac:spMkLst>
        </pc:spChg>
        <pc:spChg chg="mod">
          <ac:chgData name="WEBLEX - Julie MICHEL" userId="25021893-7a15-45ac-b91c-6704d640096b" providerId="ADAL" clId="{6B13C006-4B5A-4185-A335-5D34416F6D16}" dt="2021-05-13T19:35:11.910" v="4297" actId="20577"/>
          <ac:spMkLst>
            <pc:docMk/>
            <pc:sldMk cId="1917207129" sldId="923"/>
            <ac:spMk id="4" creationId="{3E87D24E-715F-894B-9112-97BA38C56587}"/>
          </ac:spMkLst>
        </pc:spChg>
        <pc:picChg chg="add mod">
          <ac:chgData name="WEBLEX - Julie MICHEL" userId="25021893-7a15-45ac-b91c-6704d640096b" providerId="ADAL" clId="{6B13C006-4B5A-4185-A335-5D34416F6D16}" dt="2021-05-13T19:36:19.667" v="4351" actId="14100"/>
          <ac:picMkLst>
            <pc:docMk/>
            <pc:sldMk cId="1917207129" sldId="923"/>
            <ac:picMk id="6146" creationId="{4B1BB0A7-1E3F-4C9A-9126-3BC1E7F7D392}"/>
          </ac:picMkLst>
        </pc:picChg>
      </pc:sldChg>
      <pc:sldChg chg="add del">
        <pc:chgData name="WEBLEX - Julie MICHEL" userId="25021893-7a15-45ac-b91c-6704d640096b" providerId="ADAL" clId="{6B13C006-4B5A-4185-A335-5D34416F6D16}" dt="2021-05-13T19:34:57.190" v="4273" actId="2696"/>
        <pc:sldMkLst>
          <pc:docMk/>
          <pc:sldMk cId="2961094581" sldId="923"/>
        </pc:sldMkLst>
      </pc:sldChg>
      <pc:sldChg chg="modSp add mod">
        <pc:chgData name="WEBLEX - Julie MICHEL" userId="25021893-7a15-45ac-b91c-6704d640096b" providerId="ADAL" clId="{6B13C006-4B5A-4185-A335-5D34416F6D16}" dt="2021-05-21T14:10:40.663" v="7336" actId="20577"/>
        <pc:sldMkLst>
          <pc:docMk/>
          <pc:sldMk cId="421362530" sldId="924"/>
        </pc:sldMkLst>
        <pc:spChg chg="mod">
          <ac:chgData name="WEBLEX - Julie MICHEL" userId="25021893-7a15-45ac-b91c-6704d640096b" providerId="ADAL" clId="{6B13C006-4B5A-4185-A335-5D34416F6D16}" dt="2021-05-21T14:09:22.406" v="7244"/>
          <ac:spMkLst>
            <pc:docMk/>
            <pc:sldMk cId="421362530" sldId="924"/>
            <ac:spMk id="2" creationId="{3011E5E9-D8F6-784C-AADC-BE7F679F104E}"/>
          </ac:spMkLst>
        </pc:spChg>
        <pc:spChg chg="mod">
          <ac:chgData name="WEBLEX - Julie MICHEL" userId="25021893-7a15-45ac-b91c-6704d640096b" providerId="ADAL" clId="{6B13C006-4B5A-4185-A335-5D34416F6D16}" dt="2021-05-21T14:10:40.663" v="7336" actId="20577"/>
          <ac:spMkLst>
            <pc:docMk/>
            <pc:sldMk cId="421362530" sldId="924"/>
            <ac:spMk id="3" creationId="{D3E02A91-86E9-AC43-A857-3589E1F6678C}"/>
          </ac:spMkLst>
        </pc:spChg>
        <pc:spChg chg="mod">
          <ac:chgData name="WEBLEX - Julie MICHEL" userId="25021893-7a15-45ac-b91c-6704d640096b" providerId="ADAL" clId="{6B13C006-4B5A-4185-A335-5D34416F6D16}" dt="2021-05-21T14:09:57.068" v="7302" actId="20577"/>
          <ac:spMkLst>
            <pc:docMk/>
            <pc:sldMk cId="421362530" sldId="924"/>
            <ac:spMk id="4" creationId="{3E87D24E-715F-894B-9112-97BA38C56587}"/>
          </ac:spMkLst>
        </pc:spChg>
      </pc:sldChg>
      <pc:sldChg chg="add del">
        <pc:chgData name="WEBLEX - Julie MICHEL" userId="25021893-7a15-45ac-b91c-6704d640096b" providerId="ADAL" clId="{6B13C006-4B5A-4185-A335-5D34416F6D16}" dt="2021-05-21T14:09:11.363" v="7242" actId="2696"/>
        <pc:sldMkLst>
          <pc:docMk/>
          <pc:sldMk cId="1633440293" sldId="924"/>
        </pc:sldMkLst>
      </pc:sldChg>
      <pc:sldChg chg="addSp modSp add mod modNotesTx">
        <pc:chgData name="WEBLEX - Julie MICHEL" userId="25021893-7a15-45ac-b91c-6704d640096b" providerId="ADAL" clId="{6B13C006-4B5A-4185-A335-5D34416F6D16}" dt="2021-05-29T13:42:50.340" v="12943" actId="20577"/>
        <pc:sldMkLst>
          <pc:docMk/>
          <pc:sldMk cId="217716871" sldId="925"/>
        </pc:sldMkLst>
        <pc:spChg chg="mod">
          <ac:chgData name="WEBLEX - Julie MICHEL" userId="25021893-7a15-45ac-b91c-6704d640096b" providerId="ADAL" clId="{6B13C006-4B5A-4185-A335-5D34416F6D16}" dt="2021-05-29T13:41:39.412" v="12925" actId="20577"/>
          <ac:spMkLst>
            <pc:docMk/>
            <pc:sldMk cId="217716871" sldId="925"/>
            <ac:spMk id="3" creationId="{D3E02A91-86E9-AC43-A857-3589E1F6678C}"/>
          </ac:spMkLst>
        </pc:spChg>
        <pc:spChg chg="mod">
          <ac:chgData name="WEBLEX - Julie MICHEL" userId="25021893-7a15-45ac-b91c-6704d640096b" providerId="ADAL" clId="{6B13C006-4B5A-4185-A335-5D34416F6D16}" dt="2021-05-29T13:40:56.977" v="12863" actId="20577"/>
          <ac:spMkLst>
            <pc:docMk/>
            <pc:sldMk cId="217716871" sldId="925"/>
            <ac:spMk id="4" creationId="{3E87D24E-715F-894B-9112-97BA38C56587}"/>
          </ac:spMkLst>
        </pc:spChg>
        <pc:picChg chg="add mod">
          <ac:chgData name="WEBLEX - Julie MICHEL" userId="25021893-7a15-45ac-b91c-6704d640096b" providerId="ADAL" clId="{6B13C006-4B5A-4185-A335-5D34416F6D16}" dt="2021-05-29T13:42:04.168" v="12931" actId="14100"/>
          <ac:picMkLst>
            <pc:docMk/>
            <pc:sldMk cId="217716871" sldId="925"/>
            <ac:picMk id="18434" creationId="{6A6E0883-CFEB-4803-B8FF-6AEE8649F1BD}"/>
          </ac:picMkLst>
        </pc:picChg>
      </pc:sldChg>
      <pc:sldChg chg="add">
        <pc:chgData name="WEBLEX - Julie MICHEL" userId="25021893-7a15-45ac-b91c-6704d640096b" providerId="ADAL" clId="{6B13C006-4B5A-4185-A335-5D34416F6D16}" dt="2021-05-13T19:44:32.056" v="4545"/>
        <pc:sldMkLst>
          <pc:docMk/>
          <pc:sldMk cId="39890054" sldId="926"/>
        </pc:sldMkLst>
      </pc:sldChg>
      <pc:sldChg chg="modSp add mod">
        <pc:chgData name="WEBLEX - Julie MICHEL" userId="25021893-7a15-45ac-b91c-6704d640096b" providerId="ADAL" clId="{6B13C006-4B5A-4185-A335-5D34416F6D16}" dt="2021-05-15T12:40:27.705" v="6252" actId="404"/>
        <pc:sldMkLst>
          <pc:docMk/>
          <pc:sldMk cId="321911705" sldId="927"/>
        </pc:sldMkLst>
        <pc:spChg chg="mod">
          <ac:chgData name="WEBLEX - Julie MICHEL" userId="25021893-7a15-45ac-b91c-6704d640096b" providerId="ADAL" clId="{6B13C006-4B5A-4185-A335-5D34416F6D16}" dt="2021-05-15T12:40:27.705" v="6252" actId="404"/>
          <ac:spMkLst>
            <pc:docMk/>
            <pc:sldMk cId="321911705" sldId="927"/>
            <ac:spMk id="3" creationId="{D3E02A91-86E9-AC43-A857-3589E1F6678C}"/>
          </ac:spMkLst>
        </pc:spChg>
        <pc:spChg chg="mod">
          <ac:chgData name="WEBLEX - Julie MICHEL" userId="25021893-7a15-45ac-b91c-6704d640096b" providerId="ADAL" clId="{6B13C006-4B5A-4185-A335-5D34416F6D16}" dt="2021-05-15T12:39:42.944" v="6185" actId="20577"/>
          <ac:spMkLst>
            <pc:docMk/>
            <pc:sldMk cId="321911705" sldId="927"/>
            <ac:spMk id="4" creationId="{3E87D24E-715F-894B-9112-97BA38C56587}"/>
          </ac:spMkLst>
        </pc:spChg>
      </pc:sldChg>
      <pc:sldChg chg="addSp modSp add mod modNotesTx">
        <pc:chgData name="WEBLEX - Julie MICHEL" userId="25021893-7a15-45ac-b91c-6704d640096b" providerId="ADAL" clId="{6B13C006-4B5A-4185-A335-5D34416F6D16}" dt="2021-05-15T11:56:28.745" v="5191" actId="14100"/>
        <pc:sldMkLst>
          <pc:docMk/>
          <pc:sldMk cId="535312539" sldId="928"/>
        </pc:sldMkLst>
        <pc:spChg chg="mod">
          <ac:chgData name="WEBLEX - Julie MICHEL" userId="25021893-7a15-45ac-b91c-6704d640096b" providerId="ADAL" clId="{6B13C006-4B5A-4185-A335-5D34416F6D16}" dt="2021-05-15T11:55:37.938" v="5178" actId="20577"/>
          <ac:spMkLst>
            <pc:docMk/>
            <pc:sldMk cId="535312539" sldId="928"/>
            <ac:spMk id="3" creationId="{D3E02A91-86E9-AC43-A857-3589E1F6678C}"/>
          </ac:spMkLst>
        </pc:spChg>
        <pc:spChg chg="mod">
          <ac:chgData name="WEBLEX - Julie MICHEL" userId="25021893-7a15-45ac-b91c-6704d640096b" providerId="ADAL" clId="{6B13C006-4B5A-4185-A335-5D34416F6D16}" dt="2021-05-15T11:55:09.147" v="5138" actId="20577"/>
          <ac:spMkLst>
            <pc:docMk/>
            <pc:sldMk cId="535312539" sldId="928"/>
            <ac:spMk id="4" creationId="{3E87D24E-715F-894B-9112-97BA38C56587}"/>
          </ac:spMkLst>
        </pc:spChg>
        <pc:picChg chg="add mod">
          <ac:chgData name="WEBLEX - Julie MICHEL" userId="25021893-7a15-45ac-b91c-6704d640096b" providerId="ADAL" clId="{6B13C006-4B5A-4185-A335-5D34416F6D16}" dt="2021-05-15T11:56:28.745" v="5191" actId="14100"/>
          <ac:picMkLst>
            <pc:docMk/>
            <pc:sldMk cId="535312539" sldId="928"/>
            <ac:picMk id="4098" creationId="{03A9DFA3-665A-4360-BC4E-1C7D9DFED2D6}"/>
          </ac:picMkLst>
        </pc:picChg>
      </pc:sldChg>
      <pc:sldChg chg="modSp add mod">
        <pc:chgData name="WEBLEX - Julie MICHEL" userId="25021893-7a15-45ac-b91c-6704d640096b" providerId="ADAL" clId="{6B13C006-4B5A-4185-A335-5D34416F6D16}" dt="2021-05-21T13:41:29.499" v="6977" actId="20577"/>
        <pc:sldMkLst>
          <pc:docMk/>
          <pc:sldMk cId="1648957456" sldId="929"/>
        </pc:sldMkLst>
        <pc:spChg chg="mod">
          <ac:chgData name="WEBLEX - Julie MICHEL" userId="25021893-7a15-45ac-b91c-6704d640096b" providerId="ADAL" clId="{6B13C006-4B5A-4185-A335-5D34416F6D16}" dt="2021-05-21T13:41:29.499" v="6977" actId="20577"/>
          <ac:spMkLst>
            <pc:docMk/>
            <pc:sldMk cId="1648957456" sldId="929"/>
            <ac:spMk id="3" creationId="{D3E02A91-86E9-AC43-A857-3589E1F6678C}"/>
          </ac:spMkLst>
        </pc:spChg>
        <pc:spChg chg="mod">
          <ac:chgData name="WEBLEX - Julie MICHEL" userId="25021893-7a15-45ac-b91c-6704d640096b" providerId="ADAL" clId="{6B13C006-4B5A-4185-A335-5D34416F6D16}" dt="2021-05-21T13:39:55.763" v="6903" actId="20577"/>
          <ac:spMkLst>
            <pc:docMk/>
            <pc:sldMk cId="1648957456" sldId="929"/>
            <ac:spMk id="4" creationId="{3E87D24E-715F-894B-9112-97BA38C56587}"/>
          </ac:spMkLst>
        </pc:spChg>
      </pc:sldChg>
      <pc:sldChg chg="add">
        <pc:chgData name="WEBLEX - Julie MICHEL" userId="25021893-7a15-45ac-b91c-6704d640096b" providerId="ADAL" clId="{6B13C006-4B5A-4185-A335-5D34416F6D16}" dt="2021-05-13T20:02:14.403" v="4851"/>
        <pc:sldMkLst>
          <pc:docMk/>
          <pc:sldMk cId="2090018327" sldId="930"/>
        </pc:sldMkLst>
      </pc:sldChg>
      <pc:sldChg chg="add">
        <pc:chgData name="WEBLEX - Julie MICHEL" userId="25021893-7a15-45ac-b91c-6704d640096b" providerId="ADAL" clId="{6B13C006-4B5A-4185-A335-5D34416F6D16}" dt="2021-05-13T20:02:17.749" v="4852"/>
        <pc:sldMkLst>
          <pc:docMk/>
          <pc:sldMk cId="2856164793" sldId="931"/>
        </pc:sldMkLst>
      </pc:sldChg>
      <pc:sldChg chg="add">
        <pc:chgData name="WEBLEX - Julie MICHEL" userId="25021893-7a15-45ac-b91c-6704d640096b" providerId="ADAL" clId="{6B13C006-4B5A-4185-A335-5D34416F6D16}" dt="2021-05-13T20:02:27.212" v="4853"/>
        <pc:sldMkLst>
          <pc:docMk/>
          <pc:sldMk cId="3653237656" sldId="932"/>
        </pc:sldMkLst>
      </pc:sldChg>
      <pc:sldChg chg="addSp modSp add mod modNotesTx">
        <pc:chgData name="WEBLEX - Julie MICHEL" userId="25021893-7a15-45ac-b91c-6704d640096b" providerId="ADAL" clId="{6B13C006-4B5A-4185-A335-5D34416F6D16}" dt="2021-05-15T11:47:15.962" v="5005" actId="20577"/>
        <pc:sldMkLst>
          <pc:docMk/>
          <pc:sldMk cId="2399117351" sldId="933"/>
        </pc:sldMkLst>
        <pc:spChg chg="mod">
          <ac:chgData name="WEBLEX - Julie MICHEL" userId="25021893-7a15-45ac-b91c-6704d640096b" providerId="ADAL" clId="{6B13C006-4B5A-4185-A335-5D34416F6D16}" dt="2021-05-15T11:46:03.628" v="4990" actId="27636"/>
          <ac:spMkLst>
            <pc:docMk/>
            <pc:sldMk cId="2399117351" sldId="933"/>
            <ac:spMk id="3" creationId="{D3E02A91-86E9-AC43-A857-3589E1F6678C}"/>
          </ac:spMkLst>
        </pc:spChg>
        <pc:spChg chg="mod">
          <ac:chgData name="WEBLEX - Julie MICHEL" userId="25021893-7a15-45ac-b91c-6704d640096b" providerId="ADAL" clId="{6B13C006-4B5A-4185-A335-5D34416F6D16}" dt="2021-05-15T11:45:28.461" v="4969"/>
          <ac:spMkLst>
            <pc:docMk/>
            <pc:sldMk cId="2399117351" sldId="933"/>
            <ac:spMk id="4" creationId="{3E87D24E-715F-894B-9112-97BA38C56587}"/>
          </ac:spMkLst>
        </pc:spChg>
        <pc:picChg chg="add mod">
          <ac:chgData name="WEBLEX - Julie MICHEL" userId="25021893-7a15-45ac-b91c-6704d640096b" providerId="ADAL" clId="{6B13C006-4B5A-4185-A335-5D34416F6D16}" dt="2021-05-15T11:46:41.497" v="4996" actId="14100"/>
          <ac:picMkLst>
            <pc:docMk/>
            <pc:sldMk cId="2399117351" sldId="933"/>
            <ac:picMk id="2050" creationId="{F91D775E-989F-49DF-8BC9-1C593A34B30D}"/>
          </ac:picMkLst>
        </pc:picChg>
      </pc:sldChg>
      <pc:sldChg chg="modSp add mod">
        <pc:chgData name="WEBLEX - Julie MICHEL" userId="25021893-7a15-45ac-b91c-6704d640096b" providerId="ADAL" clId="{6B13C006-4B5A-4185-A335-5D34416F6D16}" dt="2021-05-15T12:34:33.320" v="6083" actId="20577"/>
        <pc:sldMkLst>
          <pc:docMk/>
          <pc:sldMk cId="2380440355" sldId="934"/>
        </pc:sldMkLst>
        <pc:spChg chg="mod">
          <ac:chgData name="WEBLEX - Julie MICHEL" userId="25021893-7a15-45ac-b91c-6704d640096b" providerId="ADAL" clId="{6B13C006-4B5A-4185-A335-5D34416F6D16}" dt="2021-05-15T12:34:33.320" v="6083" actId="20577"/>
          <ac:spMkLst>
            <pc:docMk/>
            <pc:sldMk cId="2380440355" sldId="934"/>
            <ac:spMk id="3" creationId="{D3E02A91-86E9-AC43-A857-3589E1F6678C}"/>
          </ac:spMkLst>
        </pc:spChg>
        <pc:spChg chg="mod">
          <ac:chgData name="WEBLEX - Julie MICHEL" userId="25021893-7a15-45ac-b91c-6704d640096b" providerId="ADAL" clId="{6B13C006-4B5A-4185-A335-5D34416F6D16}" dt="2021-05-15T12:33:24.722" v="6004" actId="20577"/>
          <ac:spMkLst>
            <pc:docMk/>
            <pc:sldMk cId="2380440355" sldId="934"/>
            <ac:spMk id="4" creationId="{3E87D24E-715F-894B-9112-97BA38C56587}"/>
          </ac:spMkLst>
        </pc:spChg>
      </pc:sldChg>
      <pc:sldChg chg="modSp add mod">
        <pc:chgData name="WEBLEX - Julie MICHEL" userId="25021893-7a15-45ac-b91c-6704d640096b" providerId="ADAL" clId="{6B13C006-4B5A-4185-A335-5D34416F6D16}" dt="2021-05-15T12:02:38.983" v="5453" actId="6549"/>
        <pc:sldMkLst>
          <pc:docMk/>
          <pc:sldMk cId="3651143454" sldId="935"/>
        </pc:sldMkLst>
        <pc:spChg chg="mod">
          <ac:chgData name="WEBLEX - Julie MICHEL" userId="25021893-7a15-45ac-b91c-6704d640096b" providerId="ADAL" clId="{6B13C006-4B5A-4185-A335-5D34416F6D16}" dt="2021-05-15T12:02:38.983" v="5453" actId="6549"/>
          <ac:spMkLst>
            <pc:docMk/>
            <pc:sldMk cId="3651143454" sldId="935"/>
            <ac:spMk id="3" creationId="{D3E02A91-86E9-AC43-A857-3589E1F6678C}"/>
          </ac:spMkLst>
        </pc:spChg>
        <pc:spChg chg="mod">
          <ac:chgData name="WEBLEX - Julie MICHEL" userId="25021893-7a15-45ac-b91c-6704d640096b" providerId="ADAL" clId="{6B13C006-4B5A-4185-A335-5D34416F6D16}" dt="2021-05-15T12:00:10.855" v="5226" actId="20577"/>
          <ac:spMkLst>
            <pc:docMk/>
            <pc:sldMk cId="3651143454" sldId="935"/>
            <ac:spMk id="4" creationId="{3E87D24E-715F-894B-9112-97BA38C56587}"/>
          </ac:spMkLst>
        </pc:spChg>
      </pc:sldChg>
      <pc:sldChg chg="modSp add mod">
        <pc:chgData name="WEBLEX - Julie MICHEL" userId="25021893-7a15-45ac-b91c-6704d640096b" providerId="ADAL" clId="{6B13C006-4B5A-4185-A335-5D34416F6D16}" dt="2021-05-21T18:45:56.691" v="7478" actId="404"/>
        <pc:sldMkLst>
          <pc:docMk/>
          <pc:sldMk cId="561347849" sldId="936"/>
        </pc:sldMkLst>
        <pc:spChg chg="mod">
          <ac:chgData name="WEBLEX - Julie MICHEL" userId="25021893-7a15-45ac-b91c-6704d640096b" providerId="ADAL" clId="{6B13C006-4B5A-4185-A335-5D34416F6D16}" dt="2021-05-21T18:45:56.691" v="7478" actId="404"/>
          <ac:spMkLst>
            <pc:docMk/>
            <pc:sldMk cId="561347849" sldId="936"/>
            <ac:spMk id="3" creationId="{D3E02A91-86E9-AC43-A857-3589E1F6678C}"/>
          </ac:spMkLst>
        </pc:spChg>
        <pc:spChg chg="mod">
          <ac:chgData name="WEBLEX - Julie MICHEL" userId="25021893-7a15-45ac-b91c-6704d640096b" providerId="ADAL" clId="{6B13C006-4B5A-4185-A335-5D34416F6D16}" dt="2021-05-21T18:44:12.084" v="7385" actId="20577"/>
          <ac:spMkLst>
            <pc:docMk/>
            <pc:sldMk cId="561347849" sldId="936"/>
            <ac:spMk id="4" creationId="{3E87D24E-715F-894B-9112-97BA38C56587}"/>
          </ac:spMkLst>
        </pc:spChg>
      </pc:sldChg>
      <pc:sldChg chg="modSp add mod">
        <pc:chgData name="WEBLEX - Julie MICHEL" userId="25021893-7a15-45ac-b91c-6704d640096b" providerId="ADAL" clId="{6B13C006-4B5A-4185-A335-5D34416F6D16}" dt="2021-05-15T12:07:55.663" v="5596" actId="6549"/>
        <pc:sldMkLst>
          <pc:docMk/>
          <pc:sldMk cId="399094650" sldId="937"/>
        </pc:sldMkLst>
        <pc:spChg chg="mod">
          <ac:chgData name="WEBLEX - Julie MICHEL" userId="25021893-7a15-45ac-b91c-6704d640096b" providerId="ADAL" clId="{6B13C006-4B5A-4185-A335-5D34416F6D16}" dt="2021-05-15T12:07:55.663" v="5596" actId="6549"/>
          <ac:spMkLst>
            <pc:docMk/>
            <pc:sldMk cId="399094650" sldId="937"/>
            <ac:spMk id="3" creationId="{D3E02A91-86E9-AC43-A857-3589E1F6678C}"/>
          </ac:spMkLst>
        </pc:spChg>
        <pc:spChg chg="mod">
          <ac:chgData name="WEBLEX - Julie MICHEL" userId="25021893-7a15-45ac-b91c-6704d640096b" providerId="ADAL" clId="{6B13C006-4B5A-4185-A335-5D34416F6D16}" dt="2021-05-15T12:06:36.394" v="5545" actId="20577"/>
          <ac:spMkLst>
            <pc:docMk/>
            <pc:sldMk cId="399094650" sldId="937"/>
            <ac:spMk id="4" creationId="{3E87D24E-715F-894B-9112-97BA38C56587}"/>
          </ac:spMkLst>
        </pc:spChg>
      </pc:sldChg>
      <pc:sldChg chg="addSp modSp add mod modNotesTx">
        <pc:chgData name="WEBLEX - Julie MICHEL" userId="25021893-7a15-45ac-b91c-6704d640096b" providerId="ADAL" clId="{6B13C006-4B5A-4185-A335-5D34416F6D16}" dt="2021-05-15T12:03:28.403" v="5482" actId="20577"/>
        <pc:sldMkLst>
          <pc:docMk/>
          <pc:sldMk cId="971586309" sldId="938"/>
        </pc:sldMkLst>
        <pc:spChg chg="mod">
          <ac:chgData name="WEBLEX - Julie MICHEL" userId="25021893-7a15-45ac-b91c-6704d640096b" providerId="ADAL" clId="{6B13C006-4B5A-4185-A335-5D34416F6D16}" dt="2021-05-15T12:03:03.605" v="5474"/>
          <ac:spMkLst>
            <pc:docMk/>
            <pc:sldMk cId="971586309" sldId="938"/>
            <ac:spMk id="3" creationId="{D3E02A91-86E9-AC43-A857-3589E1F6678C}"/>
          </ac:spMkLst>
        </pc:spChg>
        <pc:picChg chg="add mod">
          <ac:chgData name="WEBLEX - Julie MICHEL" userId="25021893-7a15-45ac-b91c-6704d640096b" providerId="ADAL" clId="{6B13C006-4B5A-4185-A335-5D34416F6D16}" dt="2021-05-15T12:01:14.528" v="5276" actId="14100"/>
          <ac:picMkLst>
            <pc:docMk/>
            <pc:sldMk cId="971586309" sldId="938"/>
            <ac:picMk id="5122" creationId="{D75FD445-0A0C-4FA4-ABB1-561BFDA91713}"/>
          </ac:picMkLst>
        </pc:picChg>
      </pc:sldChg>
      <pc:sldChg chg="modSp add mod">
        <pc:chgData name="WEBLEX - Julie MICHEL" userId="25021893-7a15-45ac-b91c-6704d640096b" providerId="ADAL" clId="{6B13C006-4B5A-4185-A335-5D34416F6D16}" dt="2021-05-21T13:55:54.248" v="7111" actId="20577"/>
        <pc:sldMkLst>
          <pc:docMk/>
          <pc:sldMk cId="774277540" sldId="939"/>
        </pc:sldMkLst>
        <pc:spChg chg="mod">
          <ac:chgData name="WEBLEX - Julie MICHEL" userId="25021893-7a15-45ac-b91c-6704d640096b" providerId="ADAL" clId="{6B13C006-4B5A-4185-A335-5D34416F6D16}" dt="2021-05-21T13:55:54.248" v="7111" actId="20577"/>
          <ac:spMkLst>
            <pc:docMk/>
            <pc:sldMk cId="774277540" sldId="939"/>
            <ac:spMk id="3" creationId="{D3E02A91-86E9-AC43-A857-3589E1F6678C}"/>
          </ac:spMkLst>
        </pc:spChg>
        <pc:spChg chg="mod">
          <ac:chgData name="WEBLEX - Julie MICHEL" userId="25021893-7a15-45ac-b91c-6704d640096b" providerId="ADAL" clId="{6B13C006-4B5A-4185-A335-5D34416F6D16}" dt="2021-05-21T13:54:17.333" v="7051" actId="20577"/>
          <ac:spMkLst>
            <pc:docMk/>
            <pc:sldMk cId="774277540" sldId="939"/>
            <ac:spMk id="4" creationId="{3E87D24E-715F-894B-9112-97BA38C56587}"/>
          </ac:spMkLst>
        </pc:spChg>
      </pc:sldChg>
      <pc:sldChg chg="addSp modSp add mod modNotesTx">
        <pc:chgData name="WEBLEX - Julie MICHEL" userId="25021893-7a15-45ac-b91c-6704d640096b" providerId="ADAL" clId="{6B13C006-4B5A-4185-A335-5D34416F6D16}" dt="2021-05-15T12:09:21.914" v="5624" actId="20577"/>
        <pc:sldMkLst>
          <pc:docMk/>
          <pc:sldMk cId="1961953755" sldId="940"/>
        </pc:sldMkLst>
        <pc:spChg chg="mod">
          <ac:chgData name="WEBLEX - Julie MICHEL" userId="25021893-7a15-45ac-b91c-6704d640096b" providerId="ADAL" clId="{6B13C006-4B5A-4185-A335-5D34416F6D16}" dt="2021-05-15T12:08:41.962" v="5610" actId="20577"/>
          <ac:spMkLst>
            <pc:docMk/>
            <pc:sldMk cId="1961953755" sldId="940"/>
            <ac:spMk id="3" creationId="{D3E02A91-86E9-AC43-A857-3589E1F6678C}"/>
          </ac:spMkLst>
        </pc:spChg>
        <pc:picChg chg="add mod">
          <ac:chgData name="WEBLEX - Julie MICHEL" userId="25021893-7a15-45ac-b91c-6704d640096b" providerId="ADAL" clId="{6B13C006-4B5A-4185-A335-5D34416F6D16}" dt="2021-05-15T12:08:22.768" v="5602" actId="14100"/>
          <ac:picMkLst>
            <pc:docMk/>
            <pc:sldMk cId="1961953755" sldId="940"/>
            <ac:picMk id="6146" creationId="{08AB63A0-B2F0-4BD9-A22F-03B12A953A4F}"/>
          </ac:picMkLst>
        </pc:picChg>
      </pc:sldChg>
      <pc:sldChg chg="add">
        <pc:chgData name="WEBLEX - Julie MICHEL" userId="25021893-7a15-45ac-b91c-6704d640096b" providerId="ADAL" clId="{6B13C006-4B5A-4185-A335-5D34416F6D16}" dt="2021-05-15T12:09:32.386" v="5625"/>
        <pc:sldMkLst>
          <pc:docMk/>
          <pc:sldMk cId="2927489005" sldId="941"/>
        </pc:sldMkLst>
      </pc:sldChg>
      <pc:sldChg chg="add">
        <pc:chgData name="WEBLEX - Julie MICHEL" userId="25021893-7a15-45ac-b91c-6704d640096b" providerId="ADAL" clId="{6B13C006-4B5A-4185-A335-5D34416F6D16}" dt="2021-05-15T12:09:32.386" v="5625"/>
        <pc:sldMkLst>
          <pc:docMk/>
          <pc:sldMk cId="939323927" sldId="942"/>
        </pc:sldMkLst>
      </pc:sldChg>
      <pc:sldChg chg="add">
        <pc:chgData name="WEBLEX - Julie MICHEL" userId="25021893-7a15-45ac-b91c-6704d640096b" providerId="ADAL" clId="{6B13C006-4B5A-4185-A335-5D34416F6D16}" dt="2021-05-15T12:09:35.161" v="5626"/>
        <pc:sldMkLst>
          <pc:docMk/>
          <pc:sldMk cId="1833482459" sldId="943"/>
        </pc:sldMkLst>
      </pc:sldChg>
      <pc:sldChg chg="add">
        <pc:chgData name="WEBLEX - Julie MICHEL" userId="25021893-7a15-45ac-b91c-6704d640096b" providerId="ADAL" clId="{6B13C006-4B5A-4185-A335-5D34416F6D16}" dt="2021-05-15T12:09:35.161" v="5626"/>
        <pc:sldMkLst>
          <pc:docMk/>
          <pc:sldMk cId="422515363" sldId="944"/>
        </pc:sldMkLst>
      </pc:sldChg>
      <pc:sldChg chg="modSp add mod">
        <pc:chgData name="WEBLEX - Julie MICHEL" userId="25021893-7a15-45ac-b91c-6704d640096b" providerId="ADAL" clId="{6B13C006-4B5A-4185-A335-5D34416F6D16}" dt="2021-05-21T19:48:13.107" v="8378" actId="20577"/>
        <pc:sldMkLst>
          <pc:docMk/>
          <pc:sldMk cId="3268778341" sldId="945"/>
        </pc:sldMkLst>
        <pc:spChg chg="mod">
          <ac:chgData name="WEBLEX - Julie MICHEL" userId="25021893-7a15-45ac-b91c-6704d640096b" providerId="ADAL" clId="{6B13C006-4B5A-4185-A335-5D34416F6D16}" dt="2021-05-21T19:48:13.107" v="8378" actId="20577"/>
          <ac:spMkLst>
            <pc:docMk/>
            <pc:sldMk cId="3268778341" sldId="945"/>
            <ac:spMk id="3" creationId="{D3E02A91-86E9-AC43-A857-3589E1F6678C}"/>
          </ac:spMkLst>
        </pc:spChg>
        <pc:spChg chg="mod">
          <ac:chgData name="WEBLEX - Julie MICHEL" userId="25021893-7a15-45ac-b91c-6704d640096b" providerId="ADAL" clId="{6B13C006-4B5A-4185-A335-5D34416F6D16}" dt="2021-05-21T19:47:18.079" v="8315" actId="20577"/>
          <ac:spMkLst>
            <pc:docMk/>
            <pc:sldMk cId="3268778341" sldId="945"/>
            <ac:spMk id="4" creationId="{3E87D24E-715F-894B-9112-97BA38C56587}"/>
          </ac:spMkLst>
        </pc:spChg>
      </pc:sldChg>
      <pc:sldChg chg="addSp modSp add mod ord modNotesTx">
        <pc:chgData name="WEBLEX - Julie MICHEL" userId="25021893-7a15-45ac-b91c-6704d640096b" providerId="ADAL" clId="{6B13C006-4B5A-4185-A335-5D34416F6D16}" dt="2021-05-21T14:05:23.336" v="7240" actId="20577"/>
        <pc:sldMkLst>
          <pc:docMk/>
          <pc:sldMk cId="3989254473" sldId="946"/>
        </pc:sldMkLst>
        <pc:spChg chg="mod">
          <ac:chgData name="WEBLEX - Julie MICHEL" userId="25021893-7a15-45ac-b91c-6704d640096b" providerId="ADAL" clId="{6B13C006-4B5A-4185-A335-5D34416F6D16}" dt="2021-05-21T14:01:57.055" v="7142"/>
          <ac:spMkLst>
            <pc:docMk/>
            <pc:sldMk cId="3989254473" sldId="946"/>
            <ac:spMk id="2" creationId="{3011E5E9-D8F6-784C-AADC-BE7F679F104E}"/>
          </ac:spMkLst>
        </pc:spChg>
        <pc:spChg chg="mod">
          <ac:chgData name="WEBLEX - Julie MICHEL" userId="25021893-7a15-45ac-b91c-6704d640096b" providerId="ADAL" clId="{6B13C006-4B5A-4185-A335-5D34416F6D16}" dt="2021-05-21T14:03:46.521" v="7225"/>
          <ac:spMkLst>
            <pc:docMk/>
            <pc:sldMk cId="3989254473" sldId="946"/>
            <ac:spMk id="3" creationId="{D3E02A91-86E9-AC43-A857-3589E1F6678C}"/>
          </ac:spMkLst>
        </pc:spChg>
        <pc:spChg chg="mod">
          <ac:chgData name="WEBLEX - Julie MICHEL" userId="25021893-7a15-45ac-b91c-6704d640096b" providerId="ADAL" clId="{6B13C006-4B5A-4185-A335-5D34416F6D16}" dt="2021-05-21T14:02:02.124" v="7160" actId="20577"/>
          <ac:spMkLst>
            <pc:docMk/>
            <pc:sldMk cId="3989254473" sldId="946"/>
            <ac:spMk id="4" creationId="{3E87D24E-715F-894B-9112-97BA38C56587}"/>
          </ac:spMkLst>
        </pc:spChg>
        <pc:picChg chg="add mod">
          <ac:chgData name="WEBLEX - Julie MICHEL" userId="25021893-7a15-45ac-b91c-6704d640096b" providerId="ADAL" clId="{6B13C006-4B5A-4185-A335-5D34416F6D16}" dt="2021-05-21T14:04:26.751" v="7231" actId="14100"/>
          <ac:picMkLst>
            <pc:docMk/>
            <pc:sldMk cId="3989254473" sldId="946"/>
            <ac:picMk id="6146" creationId="{36FA8A91-D83C-455B-BCA0-B3652BEFCC0D}"/>
          </ac:picMkLst>
        </pc:picChg>
      </pc:sldChg>
      <pc:sldChg chg="add del">
        <pc:chgData name="WEBLEX - Julie MICHEL" userId="25021893-7a15-45ac-b91c-6704d640096b" providerId="ADAL" clId="{6B13C006-4B5A-4185-A335-5D34416F6D16}" dt="2021-05-22T08:30:39.480" v="9426" actId="2696"/>
        <pc:sldMkLst>
          <pc:docMk/>
          <pc:sldMk cId="248216488" sldId="947"/>
        </pc:sldMkLst>
      </pc:sldChg>
      <pc:sldChg chg="addSp modSp add mod">
        <pc:chgData name="WEBLEX - Julie MICHEL" userId="25021893-7a15-45ac-b91c-6704d640096b" providerId="ADAL" clId="{6B13C006-4B5A-4185-A335-5D34416F6D16}" dt="2021-05-22T08:31:46.204" v="9486" actId="14100"/>
        <pc:sldMkLst>
          <pc:docMk/>
          <pc:sldMk cId="2760440654" sldId="947"/>
        </pc:sldMkLst>
        <pc:spChg chg="mod">
          <ac:chgData name="WEBLEX - Julie MICHEL" userId="25021893-7a15-45ac-b91c-6704d640096b" providerId="ADAL" clId="{6B13C006-4B5A-4185-A335-5D34416F6D16}" dt="2021-05-22T08:30:56.960" v="9428"/>
          <ac:spMkLst>
            <pc:docMk/>
            <pc:sldMk cId="2760440654" sldId="947"/>
            <ac:spMk id="2" creationId="{3011E5E9-D8F6-784C-AADC-BE7F679F104E}"/>
          </ac:spMkLst>
        </pc:spChg>
        <pc:spChg chg="mod">
          <ac:chgData name="WEBLEX - Julie MICHEL" userId="25021893-7a15-45ac-b91c-6704d640096b" providerId="ADAL" clId="{6B13C006-4B5A-4185-A335-5D34416F6D16}" dt="2021-05-22T08:31:19.181" v="9477" actId="14100"/>
          <ac:spMkLst>
            <pc:docMk/>
            <pc:sldMk cId="2760440654" sldId="947"/>
            <ac:spMk id="3" creationId="{D3E02A91-86E9-AC43-A857-3589E1F6678C}"/>
          </ac:spMkLst>
        </pc:spChg>
        <pc:spChg chg="mod">
          <ac:chgData name="WEBLEX - Julie MICHEL" userId="25021893-7a15-45ac-b91c-6704d640096b" providerId="ADAL" clId="{6B13C006-4B5A-4185-A335-5D34416F6D16}" dt="2021-05-22T08:31:02.052" v="9446" actId="20577"/>
          <ac:spMkLst>
            <pc:docMk/>
            <pc:sldMk cId="2760440654" sldId="947"/>
            <ac:spMk id="4" creationId="{3E87D24E-715F-894B-9112-97BA38C56587}"/>
          </ac:spMkLst>
        </pc:spChg>
        <pc:picChg chg="add mod">
          <ac:chgData name="WEBLEX - Julie MICHEL" userId="25021893-7a15-45ac-b91c-6704d640096b" providerId="ADAL" clId="{6B13C006-4B5A-4185-A335-5D34416F6D16}" dt="2021-05-22T08:31:46.204" v="9486" actId="14100"/>
          <ac:picMkLst>
            <pc:docMk/>
            <pc:sldMk cId="2760440654" sldId="947"/>
            <ac:picMk id="4098" creationId="{0FC5CD9D-3047-4BB5-BC08-D07DB458FB91}"/>
          </ac:picMkLst>
        </pc:picChg>
      </pc:sldChg>
      <pc:sldChg chg="addSp modSp add mod modNotesTx">
        <pc:chgData name="WEBLEX - Julie MICHEL" userId="25021893-7a15-45ac-b91c-6704d640096b" providerId="ADAL" clId="{6B13C006-4B5A-4185-A335-5D34416F6D16}" dt="2021-05-15T12:29:06.845" v="5970" actId="14100"/>
        <pc:sldMkLst>
          <pc:docMk/>
          <pc:sldMk cId="2124254796" sldId="948"/>
        </pc:sldMkLst>
        <pc:spChg chg="mod">
          <ac:chgData name="WEBLEX - Julie MICHEL" userId="25021893-7a15-45ac-b91c-6704d640096b" providerId="ADAL" clId="{6B13C006-4B5A-4185-A335-5D34416F6D16}" dt="2021-05-15T12:27:39.776" v="5958" actId="20577"/>
          <ac:spMkLst>
            <pc:docMk/>
            <pc:sldMk cId="2124254796" sldId="948"/>
            <ac:spMk id="3" creationId="{D3E02A91-86E9-AC43-A857-3589E1F6678C}"/>
          </ac:spMkLst>
        </pc:spChg>
        <pc:picChg chg="add mod">
          <ac:chgData name="WEBLEX - Julie MICHEL" userId="25021893-7a15-45ac-b91c-6704d640096b" providerId="ADAL" clId="{6B13C006-4B5A-4185-A335-5D34416F6D16}" dt="2021-05-15T12:29:06.845" v="5970" actId="14100"/>
          <ac:picMkLst>
            <pc:docMk/>
            <pc:sldMk cId="2124254796" sldId="948"/>
            <ac:picMk id="11266" creationId="{DFAAE096-077C-4F89-83C1-0C0757492D10}"/>
          </ac:picMkLst>
        </pc:picChg>
      </pc:sldChg>
      <pc:sldChg chg="modSp add mod">
        <pc:chgData name="WEBLEX - Julie MICHEL" userId="25021893-7a15-45ac-b91c-6704d640096b" providerId="ADAL" clId="{6B13C006-4B5A-4185-A335-5D34416F6D16}" dt="2021-05-23T14:53:16.788" v="10283" actId="20577"/>
        <pc:sldMkLst>
          <pc:docMk/>
          <pc:sldMk cId="3346870500" sldId="949"/>
        </pc:sldMkLst>
        <pc:spChg chg="mod">
          <ac:chgData name="WEBLEX - Julie MICHEL" userId="25021893-7a15-45ac-b91c-6704d640096b" providerId="ADAL" clId="{6B13C006-4B5A-4185-A335-5D34416F6D16}" dt="2021-05-23T14:53:16.788" v="10283" actId="20577"/>
          <ac:spMkLst>
            <pc:docMk/>
            <pc:sldMk cId="3346870500" sldId="949"/>
            <ac:spMk id="3" creationId="{D3E02A91-86E9-AC43-A857-3589E1F6678C}"/>
          </ac:spMkLst>
        </pc:spChg>
        <pc:spChg chg="mod">
          <ac:chgData name="WEBLEX - Julie MICHEL" userId="25021893-7a15-45ac-b91c-6704d640096b" providerId="ADAL" clId="{6B13C006-4B5A-4185-A335-5D34416F6D16}" dt="2021-05-23T14:51:56.513" v="10208" actId="20577"/>
          <ac:spMkLst>
            <pc:docMk/>
            <pc:sldMk cId="3346870500" sldId="949"/>
            <ac:spMk id="4" creationId="{3E87D24E-715F-894B-9112-97BA38C56587}"/>
          </ac:spMkLst>
        </pc:spChg>
      </pc:sldChg>
      <pc:sldChg chg="addSp modSp add mod modNotesTx">
        <pc:chgData name="WEBLEX - Julie MICHEL" userId="25021893-7a15-45ac-b91c-6704d640096b" providerId="ADAL" clId="{6B13C006-4B5A-4185-A335-5D34416F6D16}" dt="2021-05-15T12:36:35.638" v="6140" actId="14100"/>
        <pc:sldMkLst>
          <pc:docMk/>
          <pc:sldMk cId="2899886361" sldId="950"/>
        </pc:sldMkLst>
        <pc:spChg chg="mod">
          <ac:chgData name="WEBLEX - Julie MICHEL" userId="25021893-7a15-45ac-b91c-6704d640096b" providerId="ADAL" clId="{6B13C006-4B5A-4185-A335-5D34416F6D16}" dt="2021-05-15T12:35:33.267" v="6128" actId="20577"/>
          <ac:spMkLst>
            <pc:docMk/>
            <pc:sldMk cId="2899886361" sldId="950"/>
            <ac:spMk id="3" creationId="{D3E02A91-86E9-AC43-A857-3589E1F6678C}"/>
          </ac:spMkLst>
        </pc:spChg>
        <pc:picChg chg="add mod">
          <ac:chgData name="WEBLEX - Julie MICHEL" userId="25021893-7a15-45ac-b91c-6704d640096b" providerId="ADAL" clId="{6B13C006-4B5A-4185-A335-5D34416F6D16}" dt="2021-05-15T12:36:35.638" v="6140" actId="14100"/>
          <ac:picMkLst>
            <pc:docMk/>
            <pc:sldMk cId="2899886361" sldId="950"/>
            <ac:picMk id="12290" creationId="{0ED3F300-8334-4F7C-9255-9B6F388916EF}"/>
          </ac:picMkLst>
        </pc:picChg>
      </pc:sldChg>
      <pc:sldChg chg="add">
        <pc:chgData name="WEBLEX - Julie MICHEL" userId="25021893-7a15-45ac-b91c-6704d640096b" providerId="ADAL" clId="{6B13C006-4B5A-4185-A335-5D34416F6D16}" dt="2021-05-15T12:36:44.200" v="6141"/>
        <pc:sldMkLst>
          <pc:docMk/>
          <pc:sldMk cId="1528378098" sldId="951"/>
        </pc:sldMkLst>
      </pc:sldChg>
      <pc:sldChg chg="add">
        <pc:chgData name="WEBLEX - Julie MICHEL" userId="25021893-7a15-45ac-b91c-6704d640096b" providerId="ADAL" clId="{6B13C006-4B5A-4185-A335-5D34416F6D16}" dt="2021-05-15T12:36:44.200" v="6141"/>
        <pc:sldMkLst>
          <pc:docMk/>
          <pc:sldMk cId="2159771342" sldId="952"/>
        </pc:sldMkLst>
      </pc:sldChg>
      <pc:sldChg chg="addSp modSp add mod modNotesTx">
        <pc:chgData name="WEBLEX - Julie MICHEL" userId="25021893-7a15-45ac-b91c-6704d640096b" providerId="ADAL" clId="{6B13C006-4B5A-4185-A335-5D34416F6D16}" dt="2021-05-23T14:26:10.747" v="9825" actId="20577"/>
        <pc:sldMkLst>
          <pc:docMk/>
          <pc:sldMk cId="2610152624" sldId="953"/>
        </pc:sldMkLst>
        <pc:spChg chg="mod">
          <ac:chgData name="WEBLEX - Julie MICHEL" userId="25021893-7a15-45ac-b91c-6704d640096b" providerId="ADAL" clId="{6B13C006-4B5A-4185-A335-5D34416F6D16}" dt="2021-05-23T14:24:34.922" v="9808" actId="20577"/>
          <ac:spMkLst>
            <pc:docMk/>
            <pc:sldMk cId="2610152624" sldId="953"/>
            <ac:spMk id="3" creationId="{D3E02A91-86E9-AC43-A857-3589E1F6678C}"/>
          </ac:spMkLst>
        </pc:spChg>
        <pc:spChg chg="mod">
          <ac:chgData name="WEBLEX - Julie MICHEL" userId="25021893-7a15-45ac-b91c-6704d640096b" providerId="ADAL" clId="{6B13C006-4B5A-4185-A335-5D34416F6D16}" dt="2021-05-23T14:23:57.439" v="9751" actId="20577"/>
          <ac:spMkLst>
            <pc:docMk/>
            <pc:sldMk cId="2610152624" sldId="953"/>
            <ac:spMk id="4" creationId="{3E87D24E-715F-894B-9112-97BA38C56587}"/>
          </ac:spMkLst>
        </pc:spChg>
        <pc:picChg chg="add mod">
          <ac:chgData name="WEBLEX - Julie MICHEL" userId="25021893-7a15-45ac-b91c-6704d640096b" providerId="ADAL" clId="{6B13C006-4B5A-4185-A335-5D34416F6D16}" dt="2021-05-23T14:25:27.988" v="9814" actId="14100"/>
          <ac:picMkLst>
            <pc:docMk/>
            <pc:sldMk cId="2610152624" sldId="953"/>
            <ac:picMk id="3074" creationId="{A26D6377-C876-4250-94C9-77A7466CDA68}"/>
          </ac:picMkLst>
        </pc:picChg>
      </pc:sldChg>
      <pc:sldChg chg="addSp modSp add mod modNotesTx">
        <pc:chgData name="WEBLEX - Julie MICHEL" userId="25021893-7a15-45ac-b91c-6704d640096b" providerId="ADAL" clId="{6B13C006-4B5A-4185-A335-5D34416F6D16}" dt="2021-05-15T12:41:54.098" v="6286" actId="20577"/>
        <pc:sldMkLst>
          <pc:docMk/>
          <pc:sldMk cId="3942684925" sldId="954"/>
        </pc:sldMkLst>
        <pc:spChg chg="mod">
          <ac:chgData name="WEBLEX - Julie MICHEL" userId="25021893-7a15-45ac-b91c-6704d640096b" providerId="ADAL" clId="{6B13C006-4B5A-4185-A335-5D34416F6D16}" dt="2021-05-15T12:40:58.281" v="6274" actId="27636"/>
          <ac:spMkLst>
            <pc:docMk/>
            <pc:sldMk cId="3942684925" sldId="954"/>
            <ac:spMk id="3" creationId="{D3E02A91-86E9-AC43-A857-3589E1F6678C}"/>
          </ac:spMkLst>
        </pc:spChg>
        <pc:picChg chg="add mod">
          <ac:chgData name="WEBLEX - Julie MICHEL" userId="25021893-7a15-45ac-b91c-6704d640096b" providerId="ADAL" clId="{6B13C006-4B5A-4185-A335-5D34416F6D16}" dt="2021-05-15T12:41:33.430" v="6280" actId="14100"/>
          <ac:picMkLst>
            <pc:docMk/>
            <pc:sldMk cId="3942684925" sldId="954"/>
            <ac:picMk id="13314" creationId="{DB8095E4-DE2B-466B-AB91-660C87C52F83}"/>
          </ac:picMkLst>
        </pc:picChg>
      </pc:sldChg>
      <pc:sldChg chg="modSp add mod">
        <pc:chgData name="WEBLEX - Julie MICHEL" userId="25021893-7a15-45ac-b91c-6704d640096b" providerId="ADAL" clId="{6B13C006-4B5A-4185-A335-5D34416F6D16}" dt="2021-05-15T12:44:43.968" v="6441" actId="20577"/>
        <pc:sldMkLst>
          <pc:docMk/>
          <pc:sldMk cId="2772426224" sldId="955"/>
        </pc:sldMkLst>
        <pc:spChg chg="mod">
          <ac:chgData name="WEBLEX - Julie MICHEL" userId="25021893-7a15-45ac-b91c-6704d640096b" providerId="ADAL" clId="{6B13C006-4B5A-4185-A335-5D34416F6D16}" dt="2021-05-15T12:43:53.658" v="6347" actId="20577"/>
          <ac:spMkLst>
            <pc:docMk/>
            <pc:sldMk cId="2772426224" sldId="955"/>
            <ac:spMk id="2" creationId="{3011E5E9-D8F6-784C-AADC-BE7F679F104E}"/>
          </ac:spMkLst>
        </pc:spChg>
        <pc:spChg chg="mod">
          <ac:chgData name="WEBLEX - Julie MICHEL" userId="25021893-7a15-45ac-b91c-6704d640096b" providerId="ADAL" clId="{6B13C006-4B5A-4185-A335-5D34416F6D16}" dt="2021-05-15T12:44:43.968" v="6441" actId="20577"/>
          <ac:spMkLst>
            <pc:docMk/>
            <pc:sldMk cId="2772426224" sldId="955"/>
            <ac:spMk id="3" creationId="{D3E02A91-86E9-AC43-A857-3589E1F6678C}"/>
          </ac:spMkLst>
        </pc:spChg>
        <pc:spChg chg="mod">
          <ac:chgData name="WEBLEX - Julie MICHEL" userId="25021893-7a15-45ac-b91c-6704d640096b" providerId="ADAL" clId="{6B13C006-4B5A-4185-A335-5D34416F6D16}" dt="2021-05-15T12:44:04.945" v="6381" actId="20577"/>
          <ac:spMkLst>
            <pc:docMk/>
            <pc:sldMk cId="2772426224" sldId="955"/>
            <ac:spMk id="4" creationId="{3E87D24E-715F-894B-9112-97BA38C56587}"/>
          </ac:spMkLst>
        </pc:spChg>
      </pc:sldChg>
      <pc:sldChg chg="addSp modSp add mod modNotesTx">
        <pc:chgData name="WEBLEX - Julie MICHEL" userId="25021893-7a15-45ac-b91c-6704d640096b" providerId="ADAL" clId="{6B13C006-4B5A-4185-A335-5D34416F6D16}" dt="2021-05-15T12:46:37.496" v="6542" actId="20577"/>
        <pc:sldMkLst>
          <pc:docMk/>
          <pc:sldMk cId="2705227552" sldId="956"/>
        </pc:sldMkLst>
        <pc:spChg chg="mod">
          <ac:chgData name="WEBLEX - Julie MICHEL" userId="25021893-7a15-45ac-b91c-6704d640096b" providerId="ADAL" clId="{6B13C006-4B5A-4185-A335-5D34416F6D16}" dt="2021-05-15T12:45:30.469" v="6530" actId="20577"/>
          <ac:spMkLst>
            <pc:docMk/>
            <pc:sldMk cId="2705227552" sldId="956"/>
            <ac:spMk id="3" creationId="{D3E02A91-86E9-AC43-A857-3589E1F6678C}"/>
          </ac:spMkLst>
        </pc:spChg>
        <pc:picChg chg="add mod">
          <ac:chgData name="WEBLEX - Julie MICHEL" userId="25021893-7a15-45ac-b91c-6704d640096b" providerId="ADAL" clId="{6B13C006-4B5A-4185-A335-5D34416F6D16}" dt="2021-05-15T12:46:20.813" v="6536" actId="14100"/>
          <ac:picMkLst>
            <pc:docMk/>
            <pc:sldMk cId="2705227552" sldId="956"/>
            <ac:picMk id="15362" creationId="{8E0901F3-52DF-4A2C-B674-F184C0686568}"/>
          </ac:picMkLst>
        </pc:picChg>
      </pc:sldChg>
      <pc:sldChg chg="modSp add mod">
        <pc:chgData name="WEBLEX - Julie MICHEL" userId="25021893-7a15-45ac-b91c-6704d640096b" providerId="ADAL" clId="{6B13C006-4B5A-4185-A335-5D34416F6D16}" dt="2021-05-15T12:49:26.921" v="6647" actId="404"/>
        <pc:sldMkLst>
          <pc:docMk/>
          <pc:sldMk cId="617407900" sldId="957"/>
        </pc:sldMkLst>
        <pc:spChg chg="mod">
          <ac:chgData name="WEBLEX - Julie MICHEL" userId="25021893-7a15-45ac-b91c-6704d640096b" providerId="ADAL" clId="{6B13C006-4B5A-4185-A335-5D34416F6D16}" dt="2021-05-15T12:48:17.333" v="6544"/>
          <ac:spMkLst>
            <pc:docMk/>
            <pc:sldMk cId="617407900" sldId="957"/>
            <ac:spMk id="2" creationId="{3011E5E9-D8F6-784C-AADC-BE7F679F104E}"/>
          </ac:spMkLst>
        </pc:spChg>
        <pc:spChg chg="mod">
          <ac:chgData name="WEBLEX - Julie MICHEL" userId="25021893-7a15-45ac-b91c-6704d640096b" providerId="ADAL" clId="{6B13C006-4B5A-4185-A335-5D34416F6D16}" dt="2021-05-15T12:49:26.921" v="6647" actId="404"/>
          <ac:spMkLst>
            <pc:docMk/>
            <pc:sldMk cId="617407900" sldId="957"/>
            <ac:spMk id="3" creationId="{D3E02A91-86E9-AC43-A857-3589E1F6678C}"/>
          </ac:spMkLst>
        </pc:spChg>
        <pc:spChg chg="mod">
          <ac:chgData name="WEBLEX - Julie MICHEL" userId="25021893-7a15-45ac-b91c-6704d640096b" providerId="ADAL" clId="{6B13C006-4B5A-4185-A335-5D34416F6D16}" dt="2021-05-15T12:48:23.286" v="6575" actId="20577"/>
          <ac:spMkLst>
            <pc:docMk/>
            <pc:sldMk cId="617407900" sldId="957"/>
            <ac:spMk id="4" creationId="{3E87D24E-715F-894B-9112-97BA38C56587}"/>
          </ac:spMkLst>
        </pc:spChg>
      </pc:sldChg>
      <pc:sldChg chg="addSp modSp add mod modNotesTx">
        <pc:chgData name="WEBLEX - Julie MICHEL" userId="25021893-7a15-45ac-b91c-6704d640096b" providerId="ADAL" clId="{6B13C006-4B5A-4185-A335-5D34416F6D16}" dt="2021-05-15T12:51:55.325" v="6730" actId="14100"/>
        <pc:sldMkLst>
          <pc:docMk/>
          <pc:sldMk cId="1853859407" sldId="958"/>
        </pc:sldMkLst>
        <pc:spChg chg="mod">
          <ac:chgData name="WEBLEX - Julie MICHEL" userId="25021893-7a15-45ac-b91c-6704d640096b" providerId="ADAL" clId="{6B13C006-4B5A-4185-A335-5D34416F6D16}" dt="2021-05-15T12:50:53.308" v="6718" actId="20577"/>
          <ac:spMkLst>
            <pc:docMk/>
            <pc:sldMk cId="1853859407" sldId="958"/>
            <ac:spMk id="3" creationId="{D3E02A91-86E9-AC43-A857-3589E1F6678C}"/>
          </ac:spMkLst>
        </pc:spChg>
        <pc:picChg chg="add mod">
          <ac:chgData name="WEBLEX - Julie MICHEL" userId="25021893-7a15-45ac-b91c-6704d640096b" providerId="ADAL" clId="{6B13C006-4B5A-4185-A335-5D34416F6D16}" dt="2021-05-15T12:51:55.325" v="6730" actId="14100"/>
          <ac:picMkLst>
            <pc:docMk/>
            <pc:sldMk cId="1853859407" sldId="958"/>
            <ac:picMk id="16386" creationId="{96479EEC-3579-417B-8201-3EDE4C7367DB}"/>
          </ac:picMkLst>
        </pc:picChg>
      </pc:sldChg>
      <pc:sldChg chg="addSp modSp add mod modNotesTx">
        <pc:chgData name="WEBLEX - Julie MICHEL" userId="25021893-7a15-45ac-b91c-6704d640096b" providerId="ADAL" clId="{6B13C006-4B5A-4185-A335-5D34416F6D16}" dt="2021-05-29T13:37:36.630" v="12838" actId="20577"/>
        <pc:sldMkLst>
          <pc:docMk/>
          <pc:sldMk cId="4283379074" sldId="959"/>
        </pc:sldMkLst>
        <pc:spChg chg="mod">
          <ac:chgData name="WEBLEX - Julie MICHEL" userId="25021893-7a15-45ac-b91c-6704d640096b" providerId="ADAL" clId="{6B13C006-4B5A-4185-A335-5D34416F6D16}" dt="2021-05-29T13:36:36.431" v="12826" actId="20577"/>
          <ac:spMkLst>
            <pc:docMk/>
            <pc:sldMk cId="4283379074" sldId="959"/>
            <ac:spMk id="3" creationId="{D3E02A91-86E9-AC43-A857-3589E1F6678C}"/>
          </ac:spMkLst>
        </pc:spChg>
        <pc:spChg chg="mod">
          <ac:chgData name="WEBLEX - Julie MICHEL" userId="25021893-7a15-45ac-b91c-6704d640096b" providerId="ADAL" clId="{6B13C006-4B5A-4185-A335-5D34416F6D16}" dt="2021-05-29T13:35:45.034" v="12713" actId="20577"/>
          <ac:spMkLst>
            <pc:docMk/>
            <pc:sldMk cId="4283379074" sldId="959"/>
            <ac:spMk id="4" creationId="{3E87D24E-715F-894B-9112-97BA38C56587}"/>
          </ac:spMkLst>
        </pc:spChg>
        <pc:picChg chg="add mod">
          <ac:chgData name="WEBLEX - Julie MICHEL" userId="25021893-7a15-45ac-b91c-6704d640096b" providerId="ADAL" clId="{6B13C006-4B5A-4185-A335-5D34416F6D16}" dt="2021-05-29T13:36:59.569" v="12832" actId="14100"/>
          <ac:picMkLst>
            <pc:docMk/>
            <pc:sldMk cId="4283379074" sldId="959"/>
            <ac:picMk id="17410" creationId="{BC4B2B22-759C-4B16-8C3B-DE8081A43527}"/>
          </ac:picMkLst>
        </pc:picChg>
      </pc:sldChg>
      <pc:sldChg chg="addSp modSp add mod modNotesTx">
        <pc:chgData name="WEBLEX - Julie MICHEL" userId="25021893-7a15-45ac-b91c-6704d640096b" providerId="ADAL" clId="{6B13C006-4B5A-4185-A335-5D34416F6D16}" dt="2021-05-21T13:35:04.820" v="6870" actId="20577"/>
        <pc:sldMkLst>
          <pc:docMk/>
          <pc:sldMk cId="2943130874" sldId="960"/>
        </pc:sldMkLst>
        <pc:spChg chg="mod">
          <ac:chgData name="WEBLEX - Julie MICHEL" userId="25021893-7a15-45ac-b91c-6704d640096b" providerId="ADAL" clId="{6B13C006-4B5A-4185-A335-5D34416F6D16}" dt="2021-05-21T13:33:00.746" v="6858" actId="20577"/>
          <ac:spMkLst>
            <pc:docMk/>
            <pc:sldMk cId="2943130874" sldId="960"/>
            <ac:spMk id="3" creationId="{D3E02A91-86E9-AC43-A857-3589E1F6678C}"/>
          </ac:spMkLst>
        </pc:spChg>
        <pc:picChg chg="add mod">
          <ac:chgData name="WEBLEX - Julie MICHEL" userId="25021893-7a15-45ac-b91c-6704d640096b" providerId="ADAL" clId="{6B13C006-4B5A-4185-A335-5D34416F6D16}" dt="2021-05-21T13:34:43.410" v="6865" actId="14100"/>
          <ac:picMkLst>
            <pc:docMk/>
            <pc:sldMk cId="2943130874" sldId="960"/>
            <ac:picMk id="1026" creationId="{71487D5D-3E6B-4AA6-A5C1-ECD274539608}"/>
          </ac:picMkLst>
        </pc:picChg>
      </pc:sldChg>
      <pc:sldChg chg="modSp add mod">
        <pc:chgData name="WEBLEX - Julie MICHEL" userId="25021893-7a15-45ac-b91c-6704d640096b" providerId="ADAL" clId="{6B13C006-4B5A-4185-A335-5D34416F6D16}" dt="2021-05-21T19:23:06.171" v="7889"/>
        <pc:sldMkLst>
          <pc:docMk/>
          <pc:sldMk cId="3136688406" sldId="961"/>
        </pc:sldMkLst>
        <pc:spChg chg="mod">
          <ac:chgData name="WEBLEX - Julie MICHEL" userId="25021893-7a15-45ac-b91c-6704d640096b" providerId="ADAL" clId="{6B13C006-4B5A-4185-A335-5D34416F6D16}" dt="2021-05-21T19:23:06.171" v="7889"/>
          <ac:spMkLst>
            <pc:docMk/>
            <pc:sldMk cId="3136688406" sldId="961"/>
            <ac:spMk id="3" creationId="{D3E02A91-86E9-AC43-A857-3589E1F6678C}"/>
          </ac:spMkLst>
        </pc:spChg>
        <pc:spChg chg="mod">
          <ac:chgData name="WEBLEX - Julie MICHEL" userId="25021893-7a15-45ac-b91c-6704d640096b" providerId="ADAL" clId="{6B13C006-4B5A-4185-A335-5D34416F6D16}" dt="2021-05-21T19:21:52.836" v="7830" actId="20577"/>
          <ac:spMkLst>
            <pc:docMk/>
            <pc:sldMk cId="3136688406" sldId="961"/>
            <ac:spMk id="4" creationId="{3E87D24E-715F-894B-9112-97BA38C56587}"/>
          </ac:spMkLst>
        </pc:spChg>
      </pc:sldChg>
      <pc:sldChg chg="addSp modSp add mod modNotesTx">
        <pc:chgData name="WEBLEX - Julie MICHEL" userId="25021893-7a15-45ac-b91c-6704d640096b" providerId="ADAL" clId="{6B13C006-4B5A-4185-A335-5D34416F6D16}" dt="2021-05-21T13:42:56.998" v="7007" actId="20577"/>
        <pc:sldMkLst>
          <pc:docMk/>
          <pc:sldMk cId="2613743998" sldId="962"/>
        </pc:sldMkLst>
        <pc:spChg chg="mod">
          <ac:chgData name="WEBLEX - Julie MICHEL" userId="25021893-7a15-45ac-b91c-6704d640096b" providerId="ADAL" clId="{6B13C006-4B5A-4185-A335-5D34416F6D16}" dt="2021-05-21T13:41:58.347" v="6992"/>
          <ac:spMkLst>
            <pc:docMk/>
            <pc:sldMk cId="2613743998" sldId="962"/>
            <ac:spMk id="3" creationId="{D3E02A91-86E9-AC43-A857-3589E1F6678C}"/>
          </ac:spMkLst>
        </pc:spChg>
        <pc:picChg chg="add mod">
          <ac:chgData name="WEBLEX - Julie MICHEL" userId="25021893-7a15-45ac-b91c-6704d640096b" providerId="ADAL" clId="{6B13C006-4B5A-4185-A335-5D34416F6D16}" dt="2021-05-21T13:42:29.682" v="6998" actId="14100"/>
          <ac:picMkLst>
            <pc:docMk/>
            <pc:sldMk cId="2613743998" sldId="962"/>
            <ac:picMk id="2050" creationId="{62FD6DEF-F68D-41C6-94A9-A4BB0252C083}"/>
          </ac:picMkLst>
        </pc:picChg>
      </pc:sldChg>
      <pc:sldChg chg="add">
        <pc:chgData name="WEBLEX - Julie MICHEL" userId="25021893-7a15-45ac-b91c-6704d640096b" providerId="ADAL" clId="{6B13C006-4B5A-4185-A335-5D34416F6D16}" dt="2021-05-21T13:43:13.728" v="7008"/>
        <pc:sldMkLst>
          <pc:docMk/>
          <pc:sldMk cId="1791733078" sldId="963"/>
        </pc:sldMkLst>
      </pc:sldChg>
      <pc:sldChg chg="add">
        <pc:chgData name="WEBLEX - Julie MICHEL" userId="25021893-7a15-45ac-b91c-6704d640096b" providerId="ADAL" clId="{6B13C006-4B5A-4185-A335-5D34416F6D16}" dt="2021-05-21T13:43:13.728" v="7008"/>
        <pc:sldMkLst>
          <pc:docMk/>
          <pc:sldMk cId="2284404484" sldId="964"/>
        </pc:sldMkLst>
      </pc:sldChg>
      <pc:sldChg chg="add">
        <pc:chgData name="WEBLEX - Julie MICHEL" userId="25021893-7a15-45ac-b91c-6704d640096b" providerId="ADAL" clId="{6B13C006-4B5A-4185-A335-5D34416F6D16}" dt="2021-05-21T13:43:28.200" v="7009"/>
        <pc:sldMkLst>
          <pc:docMk/>
          <pc:sldMk cId="3363241478" sldId="965"/>
        </pc:sldMkLst>
      </pc:sldChg>
      <pc:sldChg chg="add">
        <pc:chgData name="WEBLEX - Julie MICHEL" userId="25021893-7a15-45ac-b91c-6704d640096b" providerId="ADAL" clId="{6B13C006-4B5A-4185-A335-5D34416F6D16}" dt="2021-05-21T13:43:28.200" v="7009"/>
        <pc:sldMkLst>
          <pc:docMk/>
          <pc:sldMk cId="2778541741" sldId="966"/>
        </pc:sldMkLst>
      </pc:sldChg>
      <pc:sldChg chg="addSp modSp add mod modNotesTx">
        <pc:chgData name="WEBLEX - Julie MICHEL" userId="25021893-7a15-45ac-b91c-6704d640096b" providerId="ADAL" clId="{6B13C006-4B5A-4185-A335-5D34416F6D16}" dt="2021-05-21T18:57:38.570" v="7585" actId="14100"/>
        <pc:sldMkLst>
          <pc:docMk/>
          <pc:sldMk cId="1281902547" sldId="967"/>
        </pc:sldMkLst>
        <pc:spChg chg="mod">
          <ac:chgData name="WEBLEX - Julie MICHEL" userId="25021893-7a15-45ac-b91c-6704d640096b" providerId="ADAL" clId="{6B13C006-4B5A-4185-A335-5D34416F6D16}" dt="2021-05-21T18:54:31.776" v="7568" actId="20577"/>
          <ac:spMkLst>
            <pc:docMk/>
            <pc:sldMk cId="1281902547" sldId="967"/>
            <ac:spMk id="3" creationId="{D3E02A91-86E9-AC43-A857-3589E1F6678C}"/>
          </ac:spMkLst>
        </pc:spChg>
        <pc:spChg chg="mod">
          <ac:chgData name="WEBLEX - Julie MICHEL" userId="25021893-7a15-45ac-b91c-6704d640096b" providerId="ADAL" clId="{6B13C006-4B5A-4185-A335-5D34416F6D16}" dt="2021-05-21T18:53:59.292" v="7534" actId="20577"/>
          <ac:spMkLst>
            <pc:docMk/>
            <pc:sldMk cId="1281902547" sldId="967"/>
            <ac:spMk id="4" creationId="{3E87D24E-715F-894B-9112-97BA38C56587}"/>
          </ac:spMkLst>
        </pc:spChg>
        <pc:picChg chg="add mod">
          <ac:chgData name="WEBLEX - Julie MICHEL" userId="25021893-7a15-45ac-b91c-6704d640096b" providerId="ADAL" clId="{6B13C006-4B5A-4185-A335-5D34416F6D16}" dt="2021-05-21T18:57:38.570" v="7585" actId="14100"/>
          <ac:picMkLst>
            <pc:docMk/>
            <pc:sldMk cId="1281902547" sldId="967"/>
            <ac:picMk id="2050" creationId="{F0F86497-E20B-4D13-96D5-BB9FE40D44F2}"/>
          </ac:picMkLst>
        </pc:picChg>
      </pc:sldChg>
      <pc:sldChg chg="addSp modSp add mod modNotesTx">
        <pc:chgData name="WEBLEX - Julie MICHEL" userId="25021893-7a15-45ac-b91c-6704d640096b" providerId="ADAL" clId="{6B13C006-4B5A-4185-A335-5D34416F6D16}" dt="2021-05-21T13:57:26.952" v="7137" actId="14100"/>
        <pc:sldMkLst>
          <pc:docMk/>
          <pc:sldMk cId="3625797871" sldId="968"/>
        </pc:sldMkLst>
        <pc:spChg chg="mod">
          <ac:chgData name="WEBLEX - Julie MICHEL" userId="25021893-7a15-45ac-b91c-6704d640096b" providerId="ADAL" clId="{6B13C006-4B5A-4185-A335-5D34416F6D16}" dt="2021-05-21T13:56:19.740" v="7119"/>
          <ac:spMkLst>
            <pc:docMk/>
            <pc:sldMk cId="3625797871" sldId="968"/>
            <ac:spMk id="3" creationId="{D3E02A91-86E9-AC43-A857-3589E1F6678C}"/>
          </ac:spMkLst>
        </pc:spChg>
        <pc:picChg chg="add mod">
          <ac:chgData name="WEBLEX - Julie MICHEL" userId="25021893-7a15-45ac-b91c-6704d640096b" providerId="ADAL" clId="{6B13C006-4B5A-4185-A335-5D34416F6D16}" dt="2021-05-21T13:57:26.952" v="7137" actId="14100"/>
          <ac:picMkLst>
            <pc:docMk/>
            <pc:sldMk cId="3625797871" sldId="968"/>
            <ac:picMk id="3074" creationId="{198F3DEB-3BEE-4350-A36F-5A106FAA6479}"/>
          </ac:picMkLst>
        </pc:picChg>
      </pc:sldChg>
      <pc:sldChg chg="add">
        <pc:chgData name="WEBLEX - Julie MICHEL" userId="25021893-7a15-45ac-b91c-6704d640096b" providerId="ADAL" clId="{6B13C006-4B5A-4185-A335-5D34416F6D16}" dt="2021-05-21T13:57:44.268" v="7138"/>
        <pc:sldMkLst>
          <pc:docMk/>
          <pc:sldMk cId="3957217120" sldId="969"/>
        </pc:sldMkLst>
      </pc:sldChg>
      <pc:sldChg chg="add">
        <pc:chgData name="WEBLEX - Julie MICHEL" userId="25021893-7a15-45ac-b91c-6704d640096b" providerId="ADAL" clId="{6B13C006-4B5A-4185-A335-5D34416F6D16}" dt="2021-05-21T13:57:44.268" v="7138"/>
        <pc:sldMkLst>
          <pc:docMk/>
          <pc:sldMk cId="3989967" sldId="970"/>
        </pc:sldMkLst>
      </pc:sldChg>
      <pc:sldChg chg="modSp add mod">
        <pc:chgData name="WEBLEX - Julie MICHEL" userId="25021893-7a15-45ac-b91c-6704d640096b" providerId="ADAL" clId="{6B13C006-4B5A-4185-A335-5D34416F6D16}" dt="2021-05-21T19:05:58.230" v="7718" actId="27636"/>
        <pc:sldMkLst>
          <pc:docMk/>
          <pc:sldMk cId="3121855298" sldId="971"/>
        </pc:sldMkLst>
        <pc:spChg chg="mod">
          <ac:chgData name="WEBLEX - Julie MICHEL" userId="25021893-7a15-45ac-b91c-6704d640096b" providerId="ADAL" clId="{6B13C006-4B5A-4185-A335-5D34416F6D16}" dt="2021-05-21T19:04:12.964" v="7589"/>
          <ac:spMkLst>
            <pc:docMk/>
            <pc:sldMk cId="3121855298" sldId="971"/>
            <ac:spMk id="2" creationId="{3011E5E9-D8F6-784C-AADC-BE7F679F104E}"/>
          </ac:spMkLst>
        </pc:spChg>
        <pc:spChg chg="mod">
          <ac:chgData name="WEBLEX - Julie MICHEL" userId="25021893-7a15-45ac-b91c-6704d640096b" providerId="ADAL" clId="{6B13C006-4B5A-4185-A335-5D34416F6D16}" dt="2021-05-21T19:05:58.230" v="7718" actId="27636"/>
          <ac:spMkLst>
            <pc:docMk/>
            <pc:sldMk cId="3121855298" sldId="971"/>
            <ac:spMk id="3" creationId="{D3E02A91-86E9-AC43-A857-3589E1F6678C}"/>
          </ac:spMkLst>
        </pc:spChg>
        <pc:spChg chg="mod">
          <ac:chgData name="WEBLEX - Julie MICHEL" userId="25021893-7a15-45ac-b91c-6704d640096b" providerId="ADAL" clId="{6B13C006-4B5A-4185-A335-5D34416F6D16}" dt="2021-05-21T19:04:43.377" v="7648" actId="20577"/>
          <ac:spMkLst>
            <pc:docMk/>
            <pc:sldMk cId="3121855298" sldId="971"/>
            <ac:spMk id="4" creationId="{3E87D24E-715F-894B-9112-97BA38C56587}"/>
          </ac:spMkLst>
        </pc:spChg>
      </pc:sldChg>
      <pc:sldChg chg="modSp add mod ord">
        <pc:chgData name="WEBLEX - Julie MICHEL" userId="25021893-7a15-45ac-b91c-6704d640096b" providerId="ADAL" clId="{6B13C006-4B5A-4185-A335-5D34416F6D16}" dt="2021-05-22T08:07:28.093" v="9127" actId="6549"/>
        <pc:sldMkLst>
          <pc:docMk/>
          <pc:sldMk cId="1166498244" sldId="972"/>
        </pc:sldMkLst>
        <pc:spChg chg="mod">
          <ac:chgData name="WEBLEX - Julie MICHEL" userId="25021893-7a15-45ac-b91c-6704d640096b" providerId="ADAL" clId="{6B13C006-4B5A-4185-A335-5D34416F6D16}" dt="2021-05-22T08:02:57.152" v="9017" actId="20577"/>
          <ac:spMkLst>
            <pc:docMk/>
            <pc:sldMk cId="1166498244" sldId="972"/>
            <ac:spMk id="2" creationId="{3011E5E9-D8F6-784C-AADC-BE7F679F104E}"/>
          </ac:spMkLst>
        </pc:spChg>
        <pc:spChg chg="mod">
          <ac:chgData name="WEBLEX - Julie MICHEL" userId="25021893-7a15-45ac-b91c-6704d640096b" providerId="ADAL" clId="{6B13C006-4B5A-4185-A335-5D34416F6D16}" dt="2021-05-22T08:07:28.093" v="9127" actId="6549"/>
          <ac:spMkLst>
            <pc:docMk/>
            <pc:sldMk cId="1166498244" sldId="972"/>
            <ac:spMk id="3" creationId="{D3E02A91-86E9-AC43-A857-3589E1F6678C}"/>
          </ac:spMkLst>
        </pc:spChg>
        <pc:spChg chg="mod">
          <ac:chgData name="WEBLEX - Julie MICHEL" userId="25021893-7a15-45ac-b91c-6704d640096b" providerId="ADAL" clId="{6B13C006-4B5A-4185-A335-5D34416F6D16}" dt="2021-05-22T08:04:05.007" v="9086" actId="20577"/>
          <ac:spMkLst>
            <pc:docMk/>
            <pc:sldMk cId="1166498244" sldId="972"/>
            <ac:spMk id="4" creationId="{3E87D24E-715F-894B-9112-97BA38C56587}"/>
          </ac:spMkLst>
        </pc:spChg>
      </pc:sldChg>
      <pc:sldChg chg="addSp modSp add mod modNotesTx">
        <pc:chgData name="WEBLEX - Julie MICHEL" userId="25021893-7a15-45ac-b91c-6704d640096b" providerId="ADAL" clId="{6B13C006-4B5A-4185-A335-5D34416F6D16}" dt="2021-05-21T14:12:49.146" v="7355" actId="20577"/>
        <pc:sldMkLst>
          <pc:docMk/>
          <pc:sldMk cId="779776629" sldId="973"/>
        </pc:sldMkLst>
        <pc:spChg chg="mod">
          <ac:chgData name="WEBLEX - Julie MICHEL" userId="25021893-7a15-45ac-b91c-6704d640096b" providerId="ADAL" clId="{6B13C006-4B5A-4185-A335-5D34416F6D16}" dt="2021-05-21T14:11:28.713" v="7342" actId="20577"/>
          <ac:spMkLst>
            <pc:docMk/>
            <pc:sldMk cId="779776629" sldId="973"/>
            <ac:spMk id="3" creationId="{D3E02A91-86E9-AC43-A857-3589E1F6678C}"/>
          </ac:spMkLst>
        </pc:spChg>
        <pc:picChg chg="add mod">
          <ac:chgData name="WEBLEX - Julie MICHEL" userId="25021893-7a15-45ac-b91c-6704d640096b" providerId="ADAL" clId="{6B13C006-4B5A-4185-A335-5D34416F6D16}" dt="2021-05-21T14:12:16.741" v="7348" actId="14100"/>
          <ac:picMkLst>
            <pc:docMk/>
            <pc:sldMk cId="779776629" sldId="973"/>
            <ac:picMk id="8194" creationId="{0795273A-988F-42DC-A0DB-9E359BF4B069}"/>
          </ac:picMkLst>
        </pc:picChg>
      </pc:sldChg>
      <pc:sldChg chg="addSp modSp add mod modNotesTx">
        <pc:chgData name="WEBLEX - Julie MICHEL" userId="25021893-7a15-45ac-b91c-6704d640096b" providerId="ADAL" clId="{6B13C006-4B5A-4185-A335-5D34416F6D16}" dt="2021-05-23T14:08:12.370" v="9588" actId="20577"/>
        <pc:sldMkLst>
          <pc:docMk/>
          <pc:sldMk cId="1669291089" sldId="974"/>
        </pc:sldMkLst>
        <pc:spChg chg="mod">
          <ac:chgData name="WEBLEX - Julie MICHEL" userId="25021893-7a15-45ac-b91c-6704d640096b" providerId="ADAL" clId="{6B13C006-4B5A-4185-A335-5D34416F6D16}" dt="2021-05-23T14:07:18.509" v="9572" actId="20577"/>
          <ac:spMkLst>
            <pc:docMk/>
            <pc:sldMk cId="1669291089" sldId="974"/>
            <ac:spMk id="3" creationId="{D3E02A91-86E9-AC43-A857-3589E1F6678C}"/>
          </ac:spMkLst>
        </pc:spChg>
        <pc:spChg chg="mod">
          <ac:chgData name="WEBLEX - Julie MICHEL" userId="25021893-7a15-45ac-b91c-6704d640096b" providerId="ADAL" clId="{6B13C006-4B5A-4185-A335-5D34416F6D16}" dt="2021-05-23T14:06:39.562" v="9502" actId="20577"/>
          <ac:spMkLst>
            <pc:docMk/>
            <pc:sldMk cId="1669291089" sldId="974"/>
            <ac:spMk id="4" creationId="{3E87D24E-715F-894B-9112-97BA38C56587}"/>
          </ac:spMkLst>
        </pc:spChg>
        <pc:picChg chg="add mod">
          <ac:chgData name="WEBLEX - Julie MICHEL" userId="25021893-7a15-45ac-b91c-6704d640096b" providerId="ADAL" clId="{6B13C006-4B5A-4185-A335-5D34416F6D16}" dt="2021-05-23T14:07:41.876" v="9578" actId="14100"/>
          <ac:picMkLst>
            <pc:docMk/>
            <pc:sldMk cId="1669291089" sldId="974"/>
            <ac:picMk id="1026" creationId="{3980A3B3-4CBA-41DF-9546-EB3371098246}"/>
          </ac:picMkLst>
        </pc:picChg>
      </pc:sldChg>
      <pc:sldChg chg="addSp modSp add mod modNotesTx">
        <pc:chgData name="WEBLEX - Julie MICHEL" userId="25021893-7a15-45ac-b91c-6704d640096b" providerId="ADAL" clId="{6B13C006-4B5A-4185-A335-5D34416F6D16}" dt="2021-05-21T18:47:04.846" v="7505" actId="20577"/>
        <pc:sldMkLst>
          <pc:docMk/>
          <pc:sldMk cId="3402066554" sldId="975"/>
        </pc:sldMkLst>
        <pc:spChg chg="mod">
          <ac:chgData name="WEBLEX - Julie MICHEL" userId="25021893-7a15-45ac-b91c-6704d640096b" providerId="ADAL" clId="{6B13C006-4B5A-4185-A335-5D34416F6D16}" dt="2021-05-21T18:46:25.861" v="7497"/>
          <ac:spMkLst>
            <pc:docMk/>
            <pc:sldMk cId="3402066554" sldId="975"/>
            <ac:spMk id="3" creationId="{D3E02A91-86E9-AC43-A857-3589E1F6678C}"/>
          </ac:spMkLst>
        </pc:spChg>
        <pc:picChg chg="add mod">
          <ac:chgData name="WEBLEX - Julie MICHEL" userId="25021893-7a15-45ac-b91c-6704d640096b" providerId="ADAL" clId="{6B13C006-4B5A-4185-A335-5D34416F6D16}" dt="2021-05-21T18:45:11.279" v="7424" actId="14100"/>
          <ac:picMkLst>
            <pc:docMk/>
            <pc:sldMk cId="3402066554" sldId="975"/>
            <ac:picMk id="1026" creationId="{1EA82478-6F7E-46D4-B36C-9DC5ADA2FD1C}"/>
          </ac:picMkLst>
        </pc:picChg>
      </pc:sldChg>
      <pc:sldChg chg="add">
        <pc:chgData name="WEBLEX - Julie MICHEL" userId="25021893-7a15-45ac-b91c-6704d640096b" providerId="ADAL" clId="{6B13C006-4B5A-4185-A335-5D34416F6D16}" dt="2021-05-21T18:53:21.180" v="7506"/>
        <pc:sldMkLst>
          <pc:docMk/>
          <pc:sldMk cId="743199808" sldId="976"/>
        </pc:sldMkLst>
      </pc:sldChg>
      <pc:sldChg chg="add">
        <pc:chgData name="WEBLEX - Julie MICHEL" userId="25021893-7a15-45ac-b91c-6704d640096b" providerId="ADAL" clId="{6B13C006-4B5A-4185-A335-5D34416F6D16}" dt="2021-05-21T18:57:55.586" v="7586"/>
        <pc:sldMkLst>
          <pc:docMk/>
          <pc:sldMk cId="3954583653" sldId="977"/>
        </pc:sldMkLst>
      </pc:sldChg>
      <pc:sldChg chg="add">
        <pc:chgData name="WEBLEX - Julie MICHEL" userId="25021893-7a15-45ac-b91c-6704d640096b" providerId="ADAL" clId="{6B13C006-4B5A-4185-A335-5D34416F6D16}" dt="2021-05-21T18:57:59.869" v="7587"/>
        <pc:sldMkLst>
          <pc:docMk/>
          <pc:sldMk cId="2775705416" sldId="978"/>
        </pc:sldMkLst>
      </pc:sldChg>
      <pc:sldChg chg="modSp add mod">
        <pc:chgData name="WEBLEX - Julie MICHEL" userId="25021893-7a15-45ac-b91c-6704d640096b" providerId="ADAL" clId="{6B13C006-4B5A-4185-A335-5D34416F6D16}" dt="2021-05-30T19:22:17.587" v="14732" actId="20577"/>
        <pc:sldMkLst>
          <pc:docMk/>
          <pc:sldMk cId="1957267878" sldId="979"/>
        </pc:sldMkLst>
        <pc:spChg chg="mod">
          <ac:chgData name="WEBLEX - Julie MICHEL" userId="25021893-7a15-45ac-b91c-6704d640096b" providerId="ADAL" clId="{6B13C006-4B5A-4185-A335-5D34416F6D16}" dt="2021-05-30T19:20:58.567" v="14611"/>
          <ac:spMkLst>
            <pc:docMk/>
            <pc:sldMk cId="1957267878" sldId="979"/>
            <ac:spMk id="2" creationId="{3011E5E9-D8F6-784C-AADC-BE7F679F104E}"/>
          </ac:spMkLst>
        </pc:spChg>
        <pc:spChg chg="mod">
          <ac:chgData name="WEBLEX - Julie MICHEL" userId="25021893-7a15-45ac-b91c-6704d640096b" providerId="ADAL" clId="{6B13C006-4B5A-4185-A335-5D34416F6D16}" dt="2021-05-30T19:22:17.587" v="14732" actId="20577"/>
          <ac:spMkLst>
            <pc:docMk/>
            <pc:sldMk cId="1957267878" sldId="979"/>
            <ac:spMk id="3" creationId="{D3E02A91-86E9-AC43-A857-3589E1F6678C}"/>
          </ac:spMkLst>
        </pc:spChg>
        <pc:spChg chg="mod">
          <ac:chgData name="WEBLEX - Julie MICHEL" userId="25021893-7a15-45ac-b91c-6704d640096b" providerId="ADAL" clId="{6B13C006-4B5A-4185-A335-5D34416F6D16}" dt="2021-05-30T19:21:08.154" v="14663" actId="20577"/>
          <ac:spMkLst>
            <pc:docMk/>
            <pc:sldMk cId="1957267878" sldId="979"/>
            <ac:spMk id="4" creationId="{3E87D24E-715F-894B-9112-97BA38C56587}"/>
          </ac:spMkLst>
        </pc:spChg>
      </pc:sldChg>
      <pc:sldChg chg="addSp modSp add mod modNotesTx">
        <pc:chgData name="WEBLEX - Julie MICHEL" userId="25021893-7a15-45ac-b91c-6704d640096b" providerId="ADAL" clId="{6B13C006-4B5A-4185-A335-5D34416F6D16}" dt="2021-05-21T19:07:38.509" v="7786" actId="14100"/>
        <pc:sldMkLst>
          <pc:docMk/>
          <pc:sldMk cId="2098344034" sldId="980"/>
        </pc:sldMkLst>
        <pc:spChg chg="mod">
          <ac:chgData name="WEBLEX - Julie MICHEL" userId="25021893-7a15-45ac-b91c-6704d640096b" providerId="ADAL" clId="{6B13C006-4B5A-4185-A335-5D34416F6D16}" dt="2021-05-21T19:06:32.368" v="7771" actId="20577"/>
          <ac:spMkLst>
            <pc:docMk/>
            <pc:sldMk cId="2098344034" sldId="980"/>
            <ac:spMk id="3" creationId="{D3E02A91-86E9-AC43-A857-3589E1F6678C}"/>
          </ac:spMkLst>
        </pc:spChg>
        <pc:picChg chg="add mod">
          <ac:chgData name="WEBLEX - Julie MICHEL" userId="25021893-7a15-45ac-b91c-6704d640096b" providerId="ADAL" clId="{6B13C006-4B5A-4185-A335-5D34416F6D16}" dt="2021-05-21T19:07:38.509" v="7786" actId="14100"/>
          <ac:picMkLst>
            <pc:docMk/>
            <pc:sldMk cId="2098344034" sldId="980"/>
            <ac:picMk id="3074" creationId="{B01DD562-F06A-4C50-B0CE-9EA1B524BD81}"/>
          </ac:picMkLst>
        </pc:picChg>
      </pc:sldChg>
      <pc:sldChg chg="modSp add mod">
        <pc:chgData name="WEBLEX - Julie MICHEL" userId="25021893-7a15-45ac-b91c-6704d640096b" providerId="ADAL" clId="{6B13C006-4B5A-4185-A335-5D34416F6D16}" dt="2021-05-21T19:35:45.876" v="8180"/>
        <pc:sldMkLst>
          <pc:docMk/>
          <pc:sldMk cId="2057966756" sldId="981"/>
        </pc:sldMkLst>
        <pc:spChg chg="mod">
          <ac:chgData name="WEBLEX - Julie MICHEL" userId="25021893-7a15-45ac-b91c-6704d640096b" providerId="ADAL" clId="{6B13C006-4B5A-4185-A335-5D34416F6D16}" dt="2021-05-21T19:35:45.876" v="8180"/>
          <ac:spMkLst>
            <pc:docMk/>
            <pc:sldMk cId="2057966756" sldId="981"/>
            <ac:spMk id="3" creationId="{D3E02A91-86E9-AC43-A857-3589E1F6678C}"/>
          </ac:spMkLst>
        </pc:spChg>
        <pc:spChg chg="mod">
          <ac:chgData name="WEBLEX - Julie MICHEL" userId="25021893-7a15-45ac-b91c-6704d640096b" providerId="ADAL" clId="{6B13C006-4B5A-4185-A335-5D34416F6D16}" dt="2021-05-21T19:34:57.980" v="8145" actId="20577"/>
          <ac:spMkLst>
            <pc:docMk/>
            <pc:sldMk cId="2057966756" sldId="981"/>
            <ac:spMk id="4" creationId="{3E87D24E-715F-894B-9112-97BA38C56587}"/>
          </ac:spMkLst>
        </pc:spChg>
      </pc:sldChg>
      <pc:sldChg chg="addSp modSp add mod modNotesTx">
        <pc:chgData name="WEBLEX - Julie MICHEL" userId="25021893-7a15-45ac-b91c-6704d640096b" providerId="ADAL" clId="{6B13C006-4B5A-4185-A335-5D34416F6D16}" dt="2021-05-21T19:24:52.863" v="7916" actId="20577"/>
        <pc:sldMkLst>
          <pc:docMk/>
          <pc:sldMk cId="1023552628" sldId="982"/>
        </pc:sldMkLst>
        <pc:spChg chg="mod">
          <ac:chgData name="WEBLEX - Julie MICHEL" userId="25021893-7a15-45ac-b91c-6704d640096b" providerId="ADAL" clId="{6B13C006-4B5A-4185-A335-5D34416F6D16}" dt="2021-05-21T19:23:45.291" v="7902"/>
          <ac:spMkLst>
            <pc:docMk/>
            <pc:sldMk cId="1023552628" sldId="982"/>
            <ac:spMk id="3" creationId="{D3E02A91-86E9-AC43-A857-3589E1F6678C}"/>
          </ac:spMkLst>
        </pc:spChg>
        <pc:picChg chg="add mod">
          <ac:chgData name="WEBLEX - Julie MICHEL" userId="25021893-7a15-45ac-b91c-6704d640096b" providerId="ADAL" clId="{6B13C006-4B5A-4185-A335-5D34416F6D16}" dt="2021-05-21T19:24:30.052" v="7908" actId="14100"/>
          <ac:picMkLst>
            <pc:docMk/>
            <pc:sldMk cId="1023552628" sldId="982"/>
            <ac:picMk id="6146" creationId="{B5430723-DECE-42F3-984A-7BF3EBCBEC35}"/>
          </ac:picMkLst>
        </pc:picChg>
      </pc:sldChg>
      <pc:sldChg chg="add">
        <pc:chgData name="WEBLEX - Julie MICHEL" userId="25021893-7a15-45ac-b91c-6704d640096b" providerId="ADAL" clId="{6B13C006-4B5A-4185-A335-5D34416F6D16}" dt="2021-05-21T19:25:08.950" v="7917"/>
        <pc:sldMkLst>
          <pc:docMk/>
          <pc:sldMk cId="4051525189" sldId="983"/>
        </pc:sldMkLst>
      </pc:sldChg>
      <pc:sldChg chg="add">
        <pc:chgData name="WEBLEX - Julie MICHEL" userId="25021893-7a15-45ac-b91c-6704d640096b" providerId="ADAL" clId="{6B13C006-4B5A-4185-A335-5D34416F6D16}" dt="2021-05-21T19:25:08.950" v="7917"/>
        <pc:sldMkLst>
          <pc:docMk/>
          <pc:sldMk cId="2246496684" sldId="984"/>
        </pc:sldMkLst>
      </pc:sldChg>
      <pc:sldChg chg="add">
        <pc:chgData name="WEBLEX - Julie MICHEL" userId="25021893-7a15-45ac-b91c-6704d640096b" providerId="ADAL" clId="{6B13C006-4B5A-4185-A335-5D34416F6D16}" dt="2021-05-21T19:25:19.065" v="7918"/>
        <pc:sldMkLst>
          <pc:docMk/>
          <pc:sldMk cId="2643537053" sldId="985"/>
        </pc:sldMkLst>
      </pc:sldChg>
      <pc:sldChg chg="add">
        <pc:chgData name="WEBLEX - Julie MICHEL" userId="25021893-7a15-45ac-b91c-6704d640096b" providerId="ADAL" clId="{6B13C006-4B5A-4185-A335-5D34416F6D16}" dt="2021-05-21T19:25:19.065" v="7918"/>
        <pc:sldMkLst>
          <pc:docMk/>
          <pc:sldMk cId="32791246" sldId="986"/>
        </pc:sldMkLst>
      </pc:sldChg>
      <pc:sldChg chg="add">
        <pc:chgData name="WEBLEX - Julie MICHEL" userId="25021893-7a15-45ac-b91c-6704d640096b" providerId="ADAL" clId="{6B13C006-4B5A-4185-A335-5D34416F6D16}" dt="2021-05-21T19:25:27.265" v="7919"/>
        <pc:sldMkLst>
          <pc:docMk/>
          <pc:sldMk cId="1979660966" sldId="987"/>
        </pc:sldMkLst>
      </pc:sldChg>
      <pc:sldChg chg="add">
        <pc:chgData name="WEBLEX - Julie MICHEL" userId="25021893-7a15-45ac-b91c-6704d640096b" providerId="ADAL" clId="{6B13C006-4B5A-4185-A335-5D34416F6D16}" dt="2021-05-21T19:25:27.265" v="7919"/>
        <pc:sldMkLst>
          <pc:docMk/>
          <pc:sldMk cId="777591465" sldId="988"/>
        </pc:sldMkLst>
      </pc:sldChg>
      <pc:sldChg chg="add">
        <pc:chgData name="WEBLEX - Julie MICHEL" userId="25021893-7a15-45ac-b91c-6704d640096b" providerId="ADAL" clId="{6B13C006-4B5A-4185-A335-5D34416F6D16}" dt="2021-05-21T19:25:37.148" v="7920"/>
        <pc:sldMkLst>
          <pc:docMk/>
          <pc:sldMk cId="3050146502" sldId="989"/>
        </pc:sldMkLst>
      </pc:sldChg>
      <pc:sldChg chg="add">
        <pc:chgData name="WEBLEX - Julie MICHEL" userId="25021893-7a15-45ac-b91c-6704d640096b" providerId="ADAL" clId="{6B13C006-4B5A-4185-A335-5D34416F6D16}" dt="2021-05-21T19:25:37.148" v="7920"/>
        <pc:sldMkLst>
          <pc:docMk/>
          <pc:sldMk cId="4049396984" sldId="990"/>
        </pc:sldMkLst>
      </pc:sldChg>
      <pc:sldChg chg="add">
        <pc:chgData name="WEBLEX - Julie MICHEL" userId="25021893-7a15-45ac-b91c-6704d640096b" providerId="ADAL" clId="{6B13C006-4B5A-4185-A335-5D34416F6D16}" dt="2021-05-21T19:25:52.195" v="7921"/>
        <pc:sldMkLst>
          <pc:docMk/>
          <pc:sldMk cId="4028153319" sldId="991"/>
        </pc:sldMkLst>
      </pc:sldChg>
      <pc:sldChg chg="add">
        <pc:chgData name="WEBLEX - Julie MICHEL" userId="25021893-7a15-45ac-b91c-6704d640096b" providerId="ADAL" clId="{6B13C006-4B5A-4185-A335-5D34416F6D16}" dt="2021-05-21T19:25:52.195" v="7921"/>
        <pc:sldMkLst>
          <pc:docMk/>
          <pc:sldMk cId="1423533579" sldId="992"/>
        </pc:sldMkLst>
      </pc:sldChg>
      <pc:sldChg chg="modSp add mod">
        <pc:chgData name="WEBLEX - Julie MICHEL" userId="25021893-7a15-45ac-b91c-6704d640096b" providerId="ADAL" clId="{6B13C006-4B5A-4185-A335-5D34416F6D16}" dt="2021-05-21T19:30:28.359" v="8060" actId="20577"/>
        <pc:sldMkLst>
          <pc:docMk/>
          <pc:sldMk cId="1892224544" sldId="993"/>
        </pc:sldMkLst>
        <pc:spChg chg="mod">
          <ac:chgData name="WEBLEX - Julie MICHEL" userId="25021893-7a15-45ac-b91c-6704d640096b" providerId="ADAL" clId="{6B13C006-4B5A-4185-A335-5D34416F6D16}" dt="2021-05-21T19:27:48.881" v="7976" actId="20577"/>
          <ac:spMkLst>
            <pc:docMk/>
            <pc:sldMk cId="1892224544" sldId="993"/>
            <ac:spMk id="2" creationId="{3011E5E9-D8F6-784C-AADC-BE7F679F104E}"/>
          </ac:spMkLst>
        </pc:spChg>
        <pc:spChg chg="mod">
          <ac:chgData name="WEBLEX - Julie MICHEL" userId="25021893-7a15-45ac-b91c-6704d640096b" providerId="ADAL" clId="{6B13C006-4B5A-4185-A335-5D34416F6D16}" dt="2021-05-21T19:30:28.359" v="8060" actId="20577"/>
          <ac:spMkLst>
            <pc:docMk/>
            <pc:sldMk cId="1892224544" sldId="993"/>
            <ac:spMk id="3" creationId="{D3E02A91-86E9-AC43-A857-3589E1F6678C}"/>
          </ac:spMkLst>
        </pc:spChg>
        <pc:spChg chg="mod">
          <ac:chgData name="WEBLEX - Julie MICHEL" userId="25021893-7a15-45ac-b91c-6704d640096b" providerId="ADAL" clId="{6B13C006-4B5A-4185-A335-5D34416F6D16}" dt="2021-05-21T19:28:06.574" v="8007" actId="20577"/>
          <ac:spMkLst>
            <pc:docMk/>
            <pc:sldMk cId="1892224544" sldId="993"/>
            <ac:spMk id="4" creationId="{3E87D24E-715F-894B-9112-97BA38C56587}"/>
          </ac:spMkLst>
        </pc:spChg>
      </pc:sldChg>
      <pc:sldChg chg="addSp modSp add mod modNotesTx">
        <pc:chgData name="WEBLEX - Julie MICHEL" userId="25021893-7a15-45ac-b91c-6704d640096b" providerId="ADAL" clId="{6B13C006-4B5A-4185-A335-5D34416F6D16}" dt="2021-05-21T19:32:14.032" v="8087" actId="20577"/>
        <pc:sldMkLst>
          <pc:docMk/>
          <pc:sldMk cId="2504334161" sldId="994"/>
        </pc:sldMkLst>
        <pc:spChg chg="mod">
          <ac:chgData name="WEBLEX - Julie MICHEL" userId="25021893-7a15-45ac-b91c-6704d640096b" providerId="ADAL" clId="{6B13C006-4B5A-4185-A335-5D34416F6D16}" dt="2021-05-21T19:31:13.277" v="8073" actId="947"/>
          <ac:spMkLst>
            <pc:docMk/>
            <pc:sldMk cId="2504334161" sldId="994"/>
            <ac:spMk id="3" creationId="{D3E02A91-86E9-AC43-A857-3589E1F6678C}"/>
          </ac:spMkLst>
        </pc:spChg>
        <pc:picChg chg="add mod">
          <ac:chgData name="WEBLEX - Julie MICHEL" userId="25021893-7a15-45ac-b91c-6704d640096b" providerId="ADAL" clId="{6B13C006-4B5A-4185-A335-5D34416F6D16}" dt="2021-05-21T19:31:50.930" v="8079" actId="14100"/>
          <ac:picMkLst>
            <pc:docMk/>
            <pc:sldMk cId="2504334161" sldId="994"/>
            <ac:picMk id="7170" creationId="{60F761AB-E55D-49DD-AAD9-8671B2A40320}"/>
          </ac:picMkLst>
        </pc:picChg>
      </pc:sldChg>
      <pc:sldChg chg="modSp add mod">
        <pc:chgData name="WEBLEX - Julie MICHEL" userId="25021893-7a15-45ac-b91c-6704d640096b" providerId="ADAL" clId="{6B13C006-4B5A-4185-A335-5D34416F6D16}" dt="2021-05-23T14:33:50.105" v="10007" actId="20577"/>
        <pc:sldMkLst>
          <pc:docMk/>
          <pc:sldMk cId="421731020" sldId="995"/>
        </pc:sldMkLst>
        <pc:spChg chg="mod">
          <ac:chgData name="WEBLEX - Julie MICHEL" userId="25021893-7a15-45ac-b91c-6704d640096b" providerId="ADAL" clId="{6B13C006-4B5A-4185-A335-5D34416F6D16}" dt="2021-05-23T14:33:50.105" v="10007" actId="20577"/>
          <ac:spMkLst>
            <pc:docMk/>
            <pc:sldMk cId="421731020" sldId="995"/>
            <ac:spMk id="3" creationId="{D3E02A91-86E9-AC43-A857-3589E1F6678C}"/>
          </ac:spMkLst>
        </pc:spChg>
        <pc:spChg chg="mod">
          <ac:chgData name="WEBLEX - Julie MICHEL" userId="25021893-7a15-45ac-b91c-6704d640096b" providerId="ADAL" clId="{6B13C006-4B5A-4185-A335-5D34416F6D16}" dt="2021-05-23T14:31:34.475" v="9847" actId="20577"/>
          <ac:spMkLst>
            <pc:docMk/>
            <pc:sldMk cId="421731020" sldId="995"/>
            <ac:spMk id="4" creationId="{3E87D24E-715F-894B-9112-97BA38C56587}"/>
          </ac:spMkLst>
        </pc:spChg>
      </pc:sldChg>
      <pc:sldChg chg="addSp modSp add mod modNotesTx">
        <pc:chgData name="WEBLEX - Julie MICHEL" userId="25021893-7a15-45ac-b91c-6704d640096b" providerId="ADAL" clId="{6B13C006-4B5A-4185-A335-5D34416F6D16}" dt="2021-05-21T19:38:10.146" v="8287" actId="20577"/>
        <pc:sldMkLst>
          <pc:docMk/>
          <pc:sldMk cId="1025858351" sldId="996"/>
        </pc:sldMkLst>
        <pc:spChg chg="mod">
          <ac:chgData name="WEBLEX - Julie MICHEL" userId="25021893-7a15-45ac-b91c-6704d640096b" providerId="ADAL" clId="{6B13C006-4B5A-4185-A335-5D34416F6D16}" dt="2021-05-21T19:36:45.240" v="8270" actId="20577"/>
          <ac:spMkLst>
            <pc:docMk/>
            <pc:sldMk cId="1025858351" sldId="996"/>
            <ac:spMk id="3" creationId="{D3E02A91-86E9-AC43-A857-3589E1F6678C}"/>
          </ac:spMkLst>
        </pc:spChg>
        <pc:picChg chg="add mod">
          <ac:chgData name="WEBLEX - Julie MICHEL" userId="25021893-7a15-45ac-b91c-6704d640096b" providerId="ADAL" clId="{6B13C006-4B5A-4185-A335-5D34416F6D16}" dt="2021-05-21T19:37:37.954" v="8276" actId="14100"/>
          <ac:picMkLst>
            <pc:docMk/>
            <pc:sldMk cId="1025858351" sldId="996"/>
            <ac:picMk id="13314" creationId="{202CCE55-D0E4-4050-A971-A07394B37239}"/>
          </ac:picMkLst>
        </pc:picChg>
      </pc:sldChg>
      <pc:sldChg chg="add">
        <pc:chgData name="WEBLEX - Julie MICHEL" userId="25021893-7a15-45ac-b91c-6704d640096b" providerId="ADAL" clId="{6B13C006-4B5A-4185-A335-5D34416F6D16}" dt="2021-05-21T19:38:23.675" v="8288"/>
        <pc:sldMkLst>
          <pc:docMk/>
          <pc:sldMk cId="201453327" sldId="997"/>
        </pc:sldMkLst>
      </pc:sldChg>
      <pc:sldChg chg="add">
        <pc:chgData name="WEBLEX - Julie MICHEL" userId="25021893-7a15-45ac-b91c-6704d640096b" providerId="ADAL" clId="{6B13C006-4B5A-4185-A335-5D34416F6D16}" dt="2021-05-21T19:38:23.675" v="8288"/>
        <pc:sldMkLst>
          <pc:docMk/>
          <pc:sldMk cId="2575726707" sldId="998"/>
        </pc:sldMkLst>
      </pc:sldChg>
      <pc:sldChg chg="addSp modSp add mod modNotesTx">
        <pc:chgData name="WEBLEX - Julie MICHEL" userId="25021893-7a15-45ac-b91c-6704d640096b" providerId="ADAL" clId="{6B13C006-4B5A-4185-A335-5D34416F6D16}" dt="2021-05-29T12:37:17.994" v="11983" actId="14100"/>
        <pc:sldMkLst>
          <pc:docMk/>
          <pc:sldMk cId="2051973267" sldId="999"/>
        </pc:sldMkLst>
        <pc:spChg chg="mod">
          <ac:chgData name="WEBLEX - Julie MICHEL" userId="25021893-7a15-45ac-b91c-6704d640096b" providerId="ADAL" clId="{6B13C006-4B5A-4185-A335-5D34416F6D16}" dt="2021-05-29T12:36:10.913" v="11964"/>
          <ac:spMkLst>
            <pc:docMk/>
            <pc:sldMk cId="2051973267" sldId="999"/>
            <ac:spMk id="3" creationId="{D3E02A91-86E9-AC43-A857-3589E1F6678C}"/>
          </ac:spMkLst>
        </pc:spChg>
        <pc:spChg chg="mod">
          <ac:chgData name="WEBLEX - Julie MICHEL" userId="25021893-7a15-45ac-b91c-6704d640096b" providerId="ADAL" clId="{6B13C006-4B5A-4185-A335-5D34416F6D16}" dt="2021-05-29T12:35:38.509" v="11916" actId="20577"/>
          <ac:spMkLst>
            <pc:docMk/>
            <pc:sldMk cId="2051973267" sldId="999"/>
            <ac:spMk id="4" creationId="{3E87D24E-715F-894B-9112-97BA38C56587}"/>
          </ac:spMkLst>
        </pc:spChg>
        <pc:picChg chg="add mod">
          <ac:chgData name="WEBLEX - Julie MICHEL" userId="25021893-7a15-45ac-b91c-6704d640096b" providerId="ADAL" clId="{6B13C006-4B5A-4185-A335-5D34416F6D16}" dt="2021-05-29T12:37:17.994" v="11983" actId="14100"/>
          <ac:picMkLst>
            <pc:docMk/>
            <pc:sldMk cId="2051973267" sldId="999"/>
            <ac:picMk id="2050" creationId="{B36FFDA9-8575-448D-B130-FBC81ED9DEE8}"/>
          </ac:picMkLst>
        </pc:picChg>
      </pc:sldChg>
      <pc:sldChg chg="addSp modSp add mod modNotesTx">
        <pc:chgData name="WEBLEX - Julie MICHEL" userId="25021893-7a15-45ac-b91c-6704d640096b" providerId="ADAL" clId="{6B13C006-4B5A-4185-A335-5D34416F6D16}" dt="2021-05-21T19:50:53.466" v="8408" actId="20577"/>
        <pc:sldMkLst>
          <pc:docMk/>
          <pc:sldMk cId="3936590869" sldId="1000"/>
        </pc:sldMkLst>
        <pc:spChg chg="mod">
          <ac:chgData name="WEBLEX - Julie MICHEL" userId="25021893-7a15-45ac-b91c-6704d640096b" providerId="ADAL" clId="{6B13C006-4B5A-4185-A335-5D34416F6D16}" dt="2021-05-21T19:49:23.088" v="8394" actId="20577"/>
          <ac:spMkLst>
            <pc:docMk/>
            <pc:sldMk cId="3936590869" sldId="1000"/>
            <ac:spMk id="3" creationId="{D3E02A91-86E9-AC43-A857-3589E1F6678C}"/>
          </ac:spMkLst>
        </pc:spChg>
        <pc:picChg chg="add mod">
          <ac:chgData name="WEBLEX - Julie MICHEL" userId="25021893-7a15-45ac-b91c-6704d640096b" providerId="ADAL" clId="{6B13C006-4B5A-4185-A335-5D34416F6D16}" dt="2021-05-21T19:50:27.978" v="8400" actId="14100"/>
          <ac:picMkLst>
            <pc:docMk/>
            <pc:sldMk cId="3936590869" sldId="1000"/>
            <ac:picMk id="14338" creationId="{47F4FE08-6D3F-4844-90A0-CC4EAF088BB2}"/>
          </ac:picMkLst>
        </pc:picChg>
      </pc:sldChg>
      <pc:sldChg chg="add">
        <pc:chgData name="WEBLEX - Julie MICHEL" userId="25021893-7a15-45ac-b91c-6704d640096b" providerId="ADAL" clId="{6B13C006-4B5A-4185-A335-5D34416F6D16}" dt="2021-05-21T19:54:38.434" v="8409"/>
        <pc:sldMkLst>
          <pc:docMk/>
          <pc:sldMk cId="213643841" sldId="1001"/>
        </pc:sldMkLst>
      </pc:sldChg>
      <pc:sldChg chg="addSp modSp add mod modNotesTx">
        <pc:chgData name="WEBLEX - Julie MICHEL" userId="25021893-7a15-45ac-b91c-6704d640096b" providerId="ADAL" clId="{6B13C006-4B5A-4185-A335-5D34416F6D16}" dt="2021-05-21T19:58:42.931" v="8559" actId="20577"/>
        <pc:sldMkLst>
          <pc:docMk/>
          <pc:sldMk cId="208545954" sldId="1002"/>
        </pc:sldMkLst>
        <pc:spChg chg="mod">
          <ac:chgData name="WEBLEX - Julie MICHEL" userId="25021893-7a15-45ac-b91c-6704d640096b" providerId="ADAL" clId="{6B13C006-4B5A-4185-A335-5D34416F6D16}" dt="2021-05-21T19:57:35.184" v="8544" actId="20577"/>
          <ac:spMkLst>
            <pc:docMk/>
            <pc:sldMk cId="208545954" sldId="1002"/>
            <ac:spMk id="3" creationId="{E6F47E94-4AD4-4EA5-A724-F53F9B3EE4AC}"/>
          </ac:spMkLst>
        </pc:spChg>
        <pc:picChg chg="add mod">
          <ac:chgData name="WEBLEX - Julie MICHEL" userId="25021893-7a15-45ac-b91c-6704d640096b" providerId="ADAL" clId="{6B13C006-4B5A-4185-A335-5D34416F6D16}" dt="2021-05-21T19:58:16.433" v="8550" actId="14100"/>
          <ac:picMkLst>
            <pc:docMk/>
            <pc:sldMk cId="208545954" sldId="1002"/>
            <ac:picMk id="16386" creationId="{690A31C7-79A1-4F67-B2BC-0DE18622356A}"/>
          </ac:picMkLst>
        </pc:picChg>
      </pc:sldChg>
      <pc:sldChg chg="modSp add mod">
        <pc:chgData name="WEBLEX - Julie MICHEL" userId="25021893-7a15-45ac-b91c-6704d640096b" providerId="ADAL" clId="{6B13C006-4B5A-4185-A335-5D34416F6D16}" dt="2021-05-21T20:03:28.715" v="8766" actId="20577"/>
        <pc:sldMkLst>
          <pc:docMk/>
          <pc:sldMk cId="4137366948" sldId="1003"/>
        </pc:sldMkLst>
        <pc:spChg chg="mod">
          <ac:chgData name="WEBLEX - Julie MICHEL" userId="25021893-7a15-45ac-b91c-6704d640096b" providerId="ADAL" clId="{6B13C006-4B5A-4185-A335-5D34416F6D16}" dt="2021-05-21T20:01:32.357" v="8632" actId="20577"/>
          <ac:spMkLst>
            <pc:docMk/>
            <pc:sldMk cId="4137366948" sldId="1003"/>
            <ac:spMk id="2" creationId="{3011E5E9-D8F6-784C-AADC-BE7F679F104E}"/>
          </ac:spMkLst>
        </pc:spChg>
        <pc:spChg chg="mod">
          <ac:chgData name="WEBLEX - Julie MICHEL" userId="25021893-7a15-45ac-b91c-6704d640096b" providerId="ADAL" clId="{6B13C006-4B5A-4185-A335-5D34416F6D16}" dt="2021-05-21T20:03:28.715" v="8766" actId="20577"/>
          <ac:spMkLst>
            <pc:docMk/>
            <pc:sldMk cId="4137366948" sldId="1003"/>
            <ac:spMk id="3" creationId="{D3E02A91-86E9-AC43-A857-3589E1F6678C}"/>
          </ac:spMkLst>
        </pc:spChg>
        <pc:spChg chg="mod">
          <ac:chgData name="WEBLEX - Julie MICHEL" userId="25021893-7a15-45ac-b91c-6704d640096b" providerId="ADAL" clId="{6B13C006-4B5A-4185-A335-5D34416F6D16}" dt="2021-05-21T20:01:50.382" v="8690" actId="313"/>
          <ac:spMkLst>
            <pc:docMk/>
            <pc:sldMk cId="4137366948" sldId="1003"/>
            <ac:spMk id="4" creationId="{3E87D24E-715F-894B-9112-97BA38C56587}"/>
          </ac:spMkLst>
        </pc:spChg>
      </pc:sldChg>
      <pc:sldChg chg="addSp modSp add mod modNotesTx">
        <pc:chgData name="WEBLEX - Julie MICHEL" userId="25021893-7a15-45ac-b91c-6704d640096b" providerId="ADAL" clId="{6B13C006-4B5A-4185-A335-5D34416F6D16}" dt="2021-05-21T20:06:16.936" v="8802" actId="20577"/>
        <pc:sldMkLst>
          <pc:docMk/>
          <pc:sldMk cId="1695145133" sldId="1004"/>
        </pc:sldMkLst>
        <pc:spChg chg="mod">
          <ac:chgData name="WEBLEX - Julie MICHEL" userId="25021893-7a15-45ac-b91c-6704d640096b" providerId="ADAL" clId="{6B13C006-4B5A-4185-A335-5D34416F6D16}" dt="2021-05-21T20:05:37.490" v="8793" actId="404"/>
          <ac:spMkLst>
            <pc:docMk/>
            <pc:sldMk cId="1695145133" sldId="1004"/>
            <ac:spMk id="3" creationId="{D3E02A91-86E9-AC43-A857-3589E1F6678C}"/>
          </ac:spMkLst>
        </pc:spChg>
        <pc:picChg chg="add mod">
          <ac:chgData name="WEBLEX - Julie MICHEL" userId="25021893-7a15-45ac-b91c-6704d640096b" providerId="ADAL" clId="{6B13C006-4B5A-4185-A335-5D34416F6D16}" dt="2021-05-21T20:03:02.992" v="8729" actId="14100"/>
          <ac:picMkLst>
            <pc:docMk/>
            <pc:sldMk cId="1695145133" sldId="1004"/>
            <ac:picMk id="17410" creationId="{884D4E57-7E28-45F9-BBD7-B41A0BB7831C}"/>
          </ac:picMkLst>
        </pc:picChg>
      </pc:sldChg>
      <pc:sldChg chg="modSp add mod">
        <pc:chgData name="WEBLEX - Julie MICHEL" userId="25021893-7a15-45ac-b91c-6704d640096b" providerId="ADAL" clId="{6B13C006-4B5A-4185-A335-5D34416F6D16}" dt="2021-05-21T20:09:57.107" v="8914" actId="20577"/>
        <pc:sldMkLst>
          <pc:docMk/>
          <pc:sldMk cId="95304610" sldId="1005"/>
        </pc:sldMkLst>
        <pc:spChg chg="mod">
          <ac:chgData name="WEBLEX - Julie MICHEL" userId="25021893-7a15-45ac-b91c-6704d640096b" providerId="ADAL" clId="{6B13C006-4B5A-4185-A335-5D34416F6D16}" dt="2021-05-21T20:08:58.793" v="8844"/>
          <ac:spMkLst>
            <pc:docMk/>
            <pc:sldMk cId="95304610" sldId="1005"/>
            <ac:spMk id="2" creationId="{3011E5E9-D8F6-784C-AADC-BE7F679F104E}"/>
          </ac:spMkLst>
        </pc:spChg>
        <pc:spChg chg="mod">
          <ac:chgData name="WEBLEX - Julie MICHEL" userId="25021893-7a15-45ac-b91c-6704d640096b" providerId="ADAL" clId="{6B13C006-4B5A-4185-A335-5D34416F6D16}" dt="2021-05-21T20:09:57.107" v="8914" actId="20577"/>
          <ac:spMkLst>
            <pc:docMk/>
            <pc:sldMk cId="95304610" sldId="1005"/>
            <ac:spMk id="3" creationId="{D3E02A91-86E9-AC43-A857-3589E1F6678C}"/>
          </ac:spMkLst>
        </pc:spChg>
        <pc:spChg chg="mod">
          <ac:chgData name="WEBLEX - Julie MICHEL" userId="25021893-7a15-45ac-b91c-6704d640096b" providerId="ADAL" clId="{6B13C006-4B5A-4185-A335-5D34416F6D16}" dt="2021-05-21T20:08:53.008" v="8843" actId="20577"/>
          <ac:spMkLst>
            <pc:docMk/>
            <pc:sldMk cId="95304610" sldId="1005"/>
            <ac:spMk id="4" creationId="{3E87D24E-715F-894B-9112-97BA38C56587}"/>
          </ac:spMkLst>
        </pc:spChg>
      </pc:sldChg>
      <pc:sldChg chg="addSp modSp add mod modNotesTx">
        <pc:chgData name="WEBLEX - Julie MICHEL" userId="25021893-7a15-45ac-b91c-6704d640096b" providerId="ADAL" clId="{6B13C006-4B5A-4185-A335-5D34416F6D16}" dt="2021-05-21T20:11:51.477" v="8951" actId="20577"/>
        <pc:sldMkLst>
          <pc:docMk/>
          <pc:sldMk cId="3762571847" sldId="1006"/>
        </pc:sldMkLst>
        <pc:spChg chg="mod">
          <ac:chgData name="WEBLEX - Julie MICHEL" userId="25021893-7a15-45ac-b91c-6704d640096b" providerId="ADAL" clId="{6B13C006-4B5A-4185-A335-5D34416F6D16}" dt="2021-05-21T20:10:34.697" v="8928" actId="20577"/>
          <ac:spMkLst>
            <pc:docMk/>
            <pc:sldMk cId="3762571847" sldId="1006"/>
            <ac:spMk id="3" creationId="{D3E02A91-86E9-AC43-A857-3589E1F6678C}"/>
          </ac:spMkLst>
        </pc:spChg>
        <pc:picChg chg="add mod">
          <ac:chgData name="WEBLEX - Julie MICHEL" userId="25021893-7a15-45ac-b91c-6704d640096b" providerId="ADAL" clId="{6B13C006-4B5A-4185-A335-5D34416F6D16}" dt="2021-05-21T20:11:06.736" v="8935" actId="14100"/>
          <ac:picMkLst>
            <pc:docMk/>
            <pc:sldMk cId="3762571847" sldId="1006"/>
            <ac:picMk id="18434" creationId="{28D5F6AF-B721-400A-BEC7-783214067649}"/>
          </ac:picMkLst>
        </pc:picChg>
      </pc:sldChg>
      <pc:sldChg chg="addSp modSp add mod modNotesTx">
        <pc:chgData name="WEBLEX - Julie MICHEL" userId="25021893-7a15-45ac-b91c-6704d640096b" providerId="ADAL" clId="{6B13C006-4B5A-4185-A335-5D34416F6D16}" dt="2021-05-29T14:04:20.896" v="13344" actId="20577"/>
        <pc:sldMkLst>
          <pc:docMk/>
          <pc:sldMk cId="1690066874" sldId="1007"/>
        </pc:sldMkLst>
        <pc:spChg chg="mod">
          <ac:chgData name="WEBLEX - Julie MICHEL" userId="25021893-7a15-45ac-b91c-6704d640096b" providerId="ADAL" clId="{6B13C006-4B5A-4185-A335-5D34416F6D16}" dt="2021-05-29T14:01:47.310" v="13238"/>
          <ac:spMkLst>
            <pc:docMk/>
            <pc:sldMk cId="1690066874" sldId="1007"/>
            <ac:spMk id="2" creationId="{3011E5E9-D8F6-784C-AADC-BE7F679F104E}"/>
          </ac:spMkLst>
        </pc:spChg>
        <pc:spChg chg="mod">
          <ac:chgData name="WEBLEX - Julie MICHEL" userId="25021893-7a15-45ac-b91c-6704d640096b" providerId="ADAL" clId="{6B13C006-4B5A-4185-A335-5D34416F6D16}" dt="2021-05-29T14:03:23.613" v="13331" actId="20577"/>
          <ac:spMkLst>
            <pc:docMk/>
            <pc:sldMk cId="1690066874" sldId="1007"/>
            <ac:spMk id="3" creationId="{D3E02A91-86E9-AC43-A857-3589E1F6678C}"/>
          </ac:spMkLst>
        </pc:spChg>
        <pc:spChg chg="mod">
          <ac:chgData name="WEBLEX - Julie MICHEL" userId="25021893-7a15-45ac-b91c-6704d640096b" providerId="ADAL" clId="{6B13C006-4B5A-4185-A335-5D34416F6D16}" dt="2021-05-29T14:01:53.354" v="13265" actId="20577"/>
          <ac:spMkLst>
            <pc:docMk/>
            <pc:sldMk cId="1690066874" sldId="1007"/>
            <ac:spMk id="4" creationId="{3E87D24E-715F-894B-9112-97BA38C56587}"/>
          </ac:spMkLst>
        </pc:spChg>
        <pc:picChg chg="add mod">
          <ac:chgData name="WEBLEX - Julie MICHEL" userId="25021893-7a15-45ac-b91c-6704d640096b" providerId="ADAL" clId="{6B13C006-4B5A-4185-A335-5D34416F6D16}" dt="2021-05-29T14:03:50.185" v="13337" actId="14100"/>
          <ac:picMkLst>
            <pc:docMk/>
            <pc:sldMk cId="1690066874" sldId="1007"/>
            <ac:picMk id="22530" creationId="{991A68A0-CEBE-4A6B-97F5-F831EE80B27B}"/>
          </ac:picMkLst>
        </pc:picChg>
      </pc:sldChg>
      <pc:sldChg chg="addSp modSp add mod modNotesTx">
        <pc:chgData name="WEBLEX - Julie MICHEL" userId="25021893-7a15-45ac-b91c-6704d640096b" providerId="ADAL" clId="{6B13C006-4B5A-4185-A335-5D34416F6D16}" dt="2021-05-22T08:08:17.084" v="9141" actId="20577"/>
        <pc:sldMkLst>
          <pc:docMk/>
          <pc:sldMk cId="59636722" sldId="1008"/>
        </pc:sldMkLst>
        <pc:spChg chg="mod">
          <ac:chgData name="WEBLEX - Julie MICHEL" userId="25021893-7a15-45ac-b91c-6704d640096b" providerId="ADAL" clId="{6B13C006-4B5A-4185-A335-5D34416F6D16}" dt="2021-05-22T08:07:47.554" v="9132"/>
          <ac:spMkLst>
            <pc:docMk/>
            <pc:sldMk cId="59636722" sldId="1008"/>
            <ac:spMk id="3" creationId="{D3E02A91-86E9-AC43-A857-3589E1F6678C}"/>
          </ac:spMkLst>
        </pc:spChg>
        <pc:picChg chg="add mod">
          <ac:chgData name="WEBLEX - Julie MICHEL" userId="25021893-7a15-45ac-b91c-6704d640096b" providerId="ADAL" clId="{6B13C006-4B5A-4185-A335-5D34416F6D16}" dt="2021-05-22T08:07:05.332" v="9118" actId="14100"/>
          <ac:picMkLst>
            <pc:docMk/>
            <pc:sldMk cId="59636722" sldId="1008"/>
            <ac:picMk id="1026" creationId="{B8F4432D-1728-4D25-833D-9947B6D47351}"/>
          </ac:picMkLst>
        </pc:picChg>
      </pc:sldChg>
      <pc:sldChg chg="modSp add mod">
        <pc:chgData name="WEBLEX - Julie MICHEL" userId="25021893-7a15-45ac-b91c-6704d640096b" providerId="ADAL" clId="{6B13C006-4B5A-4185-A335-5D34416F6D16}" dt="2021-05-22T08:14:05.640" v="9279" actId="20577"/>
        <pc:sldMkLst>
          <pc:docMk/>
          <pc:sldMk cId="3946168964" sldId="1009"/>
        </pc:sldMkLst>
        <pc:spChg chg="mod">
          <ac:chgData name="WEBLEX - Julie MICHEL" userId="25021893-7a15-45ac-b91c-6704d640096b" providerId="ADAL" clId="{6B13C006-4B5A-4185-A335-5D34416F6D16}" dt="2021-05-22T08:12:32.354" v="9143"/>
          <ac:spMkLst>
            <pc:docMk/>
            <pc:sldMk cId="3946168964" sldId="1009"/>
            <ac:spMk id="2" creationId="{3011E5E9-D8F6-784C-AADC-BE7F679F104E}"/>
          </ac:spMkLst>
        </pc:spChg>
        <pc:spChg chg="mod">
          <ac:chgData name="WEBLEX - Julie MICHEL" userId="25021893-7a15-45ac-b91c-6704d640096b" providerId="ADAL" clId="{6B13C006-4B5A-4185-A335-5D34416F6D16}" dt="2021-05-22T08:14:05.640" v="9279" actId="20577"/>
          <ac:spMkLst>
            <pc:docMk/>
            <pc:sldMk cId="3946168964" sldId="1009"/>
            <ac:spMk id="3" creationId="{D3E02A91-86E9-AC43-A857-3589E1F6678C}"/>
          </ac:spMkLst>
        </pc:spChg>
        <pc:spChg chg="mod">
          <ac:chgData name="WEBLEX - Julie MICHEL" userId="25021893-7a15-45ac-b91c-6704d640096b" providerId="ADAL" clId="{6B13C006-4B5A-4185-A335-5D34416F6D16}" dt="2021-05-22T08:12:48.971" v="9210" actId="313"/>
          <ac:spMkLst>
            <pc:docMk/>
            <pc:sldMk cId="3946168964" sldId="1009"/>
            <ac:spMk id="4" creationId="{3E87D24E-715F-894B-9112-97BA38C56587}"/>
          </ac:spMkLst>
        </pc:spChg>
      </pc:sldChg>
      <pc:sldChg chg="addSp modSp add mod modNotesTx">
        <pc:chgData name="WEBLEX - Julie MICHEL" userId="25021893-7a15-45ac-b91c-6704d640096b" providerId="ADAL" clId="{6B13C006-4B5A-4185-A335-5D34416F6D16}" dt="2021-05-22T08:15:35.032" v="9304" actId="20577"/>
        <pc:sldMkLst>
          <pc:docMk/>
          <pc:sldMk cId="3843419191" sldId="1010"/>
        </pc:sldMkLst>
        <pc:spChg chg="mod">
          <ac:chgData name="WEBLEX - Julie MICHEL" userId="25021893-7a15-45ac-b91c-6704d640096b" providerId="ADAL" clId="{6B13C006-4B5A-4185-A335-5D34416F6D16}" dt="2021-05-22T08:14:36.025" v="9291" actId="20577"/>
          <ac:spMkLst>
            <pc:docMk/>
            <pc:sldMk cId="3843419191" sldId="1010"/>
            <ac:spMk id="3" creationId="{D3E02A91-86E9-AC43-A857-3589E1F6678C}"/>
          </ac:spMkLst>
        </pc:spChg>
        <pc:picChg chg="add mod">
          <ac:chgData name="WEBLEX - Julie MICHEL" userId="25021893-7a15-45ac-b91c-6704d640096b" providerId="ADAL" clId="{6B13C006-4B5A-4185-A335-5D34416F6D16}" dt="2021-05-22T08:13:37.885" v="9247" actId="14100"/>
          <ac:picMkLst>
            <pc:docMk/>
            <pc:sldMk cId="3843419191" sldId="1010"/>
            <ac:picMk id="2050" creationId="{72DEBAAA-0223-41F2-95EE-D799A2CBF3CC}"/>
          </ac:picMkLst>
        </pc:picChg>
      </pc:sldChg>
      <pc:sldChg chg="modSp add mod">
        <pc:chgData name="WEBLEX - Julie MICHEL" userId="25021893-7a15-45ac-b91c-6704d640096b" providerId="ADAL" clId="{6B13C006-4B5A-4185-A335-5D34416F6D16}" dt="2021-05-24T14:36:11.171" v="11712" actId="20577"/>
        <pc:sldMkLst>
          <pc:docMk/>
          <pc:sldMk cId="4097857387" sldId="1011"/>
        </pc:sldMkLst>
        <pc:spChg chg="mod">
          <ac:chgData name="WEBLEX - Julie MICHEL" userId="25021893-7a15-45ac-b91c-6704d640096b" providerId="ADAL" clId="{6B13C006-4B5A-4185-A335-5D34416F6D16}" dt="2021-05-24T14:31:22.510" v="11585"/>
          <ac:spMkLst>
            <pc:docMk/>
            <pc:sldMk cId="4097857387" sldId="1011"/>
            <ac:spMk id="2" creationId="{3011E5E9-D8F6-784C-AADC-BE7F679F104E}"/>
          </ac:spMkLst>
        </pc:spChg>
        <pc:spChg chg="mod">
          <ac:chgData name="WEBLEX - Julie MICHEL" userId="25021893-7a15-45ac-b91c-6704d640096b" providerId="ADAL" clId="{6B13C006-4B5A-4185-A335-5D34416F6D16}" dt="2021-05-24T14:36:11.171" v="11712" actId="20577"/>
          <ac:spMkLst>
            <pc:docMk/>
            <pc:sldMk cId="4097857387" sldId="1011"/>
            <ac:spMk id="3" creationId="{D3E02A91-86E9-AC43-A857-3589E1F6678C}"/>
          </ac:spMkLst>
        </pc:spChg>
        <pc:spChg chg="mod">
          <ac:chgData name="WEBLEX - Julie MICHEL" userId="25021893-7a15-45ac-b91c-6704d640096b" providerId="ADAL" clId="{6B13C006-4B5A-4185-A335-5D34416F6D16}" dt="2021-05-24T14:31:34.182" v="11640" actId="20577"/>
          <ac:spMkLst>
            <pc:docMk/>
            <pc:sldMk cId="4097857387" sldId="1011"/>
            <ac:spMk id="4" creationId="{3E87D24E-715F-894B-9112-97BA38C56587}"/>
          </ac:spMkLst>
        </pc:spChg>
      </pc:sldChg>
      <pc:sldChg chg="modSp add mod">
        <pc:chgData name="WEBLEX - Julie MICHEL" userId="25021893-7a15-45ac-b91c-6704d640096b" providerId="ADAL" clId="{6B13C006-4B5A-4185-A335-5D34416F6D16}" dt="2021-05-23T14:17:06.548" v="9697" actId="404"/>
        <pc:sldMkLst>
          <pc:docMk/>
          <pc:sldMk cId="3057560608" sldId="1012"/>
        </pc:sldMkLst>
        <pc:spChg chg="mod">
          <ac:chgData name="WEBLEX - Julie MICHEL" userId="25021893-7a15-45ac-b91c-6704d640096b" providerId="ADAL" clId="{6B13C006-4B5A-4185-A335-5D34416F6D16}" dt="2021-05-23T14:10:31.525" v="9590"/>
          <ac:spMkLst>
            <pc:docMk/>
            <pc:sldMk cId="3057560608" sldId="1012"/>
            <ac:spMk id="2" creationId="{3011E5E9-D8F6-784C-AADC-BE7F679F104E}"/>
          </ac:spMkLst>
        </pc:spChg>
        <pc:spChg chg="mod">
          <ac:chgData name="WEBLEX - Julie MICHEL" userId="25021893-7a15-45ac-b91c-6704d640096b" providerId="ADAL" clId="{6B13C006-4B5A-4185-A335-5D34416F6D16}" dt="2021-05-23T14:17:06.548" v="9697" actId="404"/>
          <ac:spMkLst>
            <pc:docMk/>
            <pc:sldMk cId="3057560608" sldId="1012"/>
            <ac:spMk id="3" creationId="{D3E02A91-86E9-AC43-A857-3589E1F6678C}"/>
          </ac:spMkLst>
        </pc:spChg>
        <pc:spChg chg="mod">
          <ac:chgData name="WEBLEX - Julie MICHEL" userId="25021893-7a15-45ac-b91c-6704d640096b" providerId="ADAL" clId="{6B13C006-4B5A-4185-A335-5D34416F6D16}" dt="2021-05-23T14:10:35.082" v="9610" actId="20577"/>
          <ac:spMkLst>
            <pc:docMk/>
            <pc:sldMk cId="3057560608" sldId="1012"/>
            <ac:spMk id="4" creationId="{3E87D24E-715F-894B-9112-97BA38C56587}"/>
          </ac:spMkLst>
        </pc:spChg>
      </pc:sldChg>
      <pc:sldChg chg="add">
        <pc:chgData name="WEBLEX - Julie MICHEL" userId="25021893-7a15-45ac-b91c-6704d640096b" providerId="ADAL" clId="{6B13C006-4B5A-4185-A335-5D34416F6D16}" dt="2021-05-23T14:06:34.941" v="9487"/>
        <pc:sldMkLst>
          <pc:docMk/>
          <pc:sldMk cId="3453375084" sldId="1014"/>
        </pc:sldMkLst>
      </pc:sldChg>
      <pc:sldChg chg="addSp modSp add mod modNotesTx">
        <pc:chgData name="WEBLEX - Julie MICHEL" userId="25021893-7a15-45ac-b91c-6704d640096b" providerId="ADAL" clId="{6B13C006-4B5A-4185-A335-5D34416F6D16}" dt="2021-05-23T15:01:30.157" v="10422" actId="20577"/>
        <pc:sldMkLst>
          <pc:docMk/>
          <pc:sldMk cId="2193679408" sldId="1015"/>
        </pc:sldMkLst>
        <pc:spChg chg="mod">
          <ac:chgData name="WEBLEX - Julie MICHEL" userId="25021893-7a15-45ac-b91c-6704d640096b" providerId="ADAL" clId="{6B13C006-4B5A-4185-A335-5D34416F6D16}" dt="2021-05-23T14:59:29.483" v="10323"/>
          <ac:spMkLst>
            <pc:docMk/>
            <pc:sldMk cId="2193679408" sldId="1015"/>
            <ac:spMk id="2" creationId="{3011E5E9-D8F6-784C-AADC-BE7F679F104E}"/>
          </ac:spMkLst>
        </pc:spChg>
        <pc:spChg chg="mod">
          <ac:chgData name="WEBLEX - Julie MICHEL" userId="25021893-7a15-45ac-b91c-6704d640096b" providerId="ADAL" clId="{6B13C006-4B5A-4185-A335-5D34416F6D16}" dt="2021-05-23T15:00:37.054" v="10411"/>
          <ac:spMkLst>
            <pc:docMk/>
            <pc:sldMk cId="2193679408" sldId="1015"/>
            <ac:spMk id="3" creationId="{D3E02A91-86E9-AC43-A857-3589E1F6678C}"/>
          </ac:spMkLst>
        </pc:spChg>
        <pc:spChg chg="mod">
          <ac:chgData name="WEBLEX - Julie MICHEL" userId="25021893-7a15-45ac-b91c-6704d640096b" providerId="ADAL" clId="{6B13C006-4B5A-4185-A335-5D34416F6D16}" dt="2021-05-23T14:59:33.763" v="10340" actId="20577"/>
          <ac:spMkLst>
            <pc:docMk/>
            <pc:sldMk cId="2193679408" sldId="1015"/>
            <ac:spMk id="4" creationId="{3E87D24E-715F-894B-9112-97BA38C56587}"/>
          </ac:spMkLst>
        </pc:spChg>
        <pc:picChg chg="add mod">
          <ac:chgData name="WEBLEX - Julie MICHEL" userId="25021893-7a15-45ac-b91c-6704d640096b" providerId="ADAL" clId="{6B13C006-4B5A-4185-A335-5D34416F6D16}" dt="2021-05-23T15:00:18.717" v="10406" actId="14100"/>
          <ac:picMkLst>
            <pc:docMk/>
            <pc:sldMk cId="2193679408" sldId="1015"/>
            <ac:picMk id="7170" creationId="{6D0CCEB7-E5D6-49CA-B735-318FFAD1DB16}"/>
          </ac:picMkLst>
        </pc:picChg>
      </pc:sldChg>
      <pc:sldChg chg="addSp modSp add mod modNotesTx">
        <pc:chgData name="WEBLEX - Julie MICHEL" userId="25021893-7a15-45ac-b91c-6704d640096b" providerId="ADAL" clId="{6B13C006-4B5A-4185-A335-5D34416F6D16}" dt="2021-05-23T14:18:32.457" v="9737" actId="20577"/>
        <pc:sldMkLst>
          <pc:docMk/>
          <pc:sldMk cId="2473039149" sldId="1016"/>
        </pc:sldMkLst>
        <pc:spChg chg="mod">
          <ac:chgData name="WEBLEX - Julie MICHEL" userId="25021893-7a15-45ac-b91c-6704d640096b" providerId="ADAL" clId="{6B13C006-4B5A-4185-A335-5D34416F6D16}" dt="2021-05-23T14:17:44.133" v="9723" actId="20577"/>
          <ac:spMkLst>
            <pc:docMk/>
            <pc:sldMk cId="2473039149" sldId="1016"/>
            <ac:spMk id="3" creationId="{D3E02A91-86E9-AC43-A857-3589E1F6678C}"/>
          </ac:spMkLst>
        </pc:spChg>
        <pc:picChg chg="add mod">
          <ac:chgData name="WEBLEX - Julie MICHEL" userId="25021893-7a15-45ac-b91c-6704d640096b" providerId="ADAL" clId="{6B13C006-4B5A-4185-A335-5D34416F6D16}" dt="2021-05-23T14:18:10.029" v="9729" actId="14100"/>
          <ac:picMkLst>
            <pc:docMk/>
            <pc:sldMk cId="2473039149" sldId="1016"/>
            <ac:picMk id="2050" creationId="{7501C226-C712-45A5-A44E-78EFABC64717}"/>
          </ac:picMkLst>
        </pc:picChg>
      </pc:sldChg>
      <pc:sldChg chg="modSp add mod">
        <pc:chgData name="WEBLEX - Julie MICHEL" userId="25021893-7a15-45ac-b91c-6704d640096b" providerId="ADAL" clId="{6B13C006-4B5A-4185-A335-5D34416F6D16}" dt="2021-05-23T14:44:32.448" v="10127" actId="20577"/>
        <pc:sldMkLst>
          <pc:docMk/>
          <pc:sldMk cId="3823334959" sldId="1017"/>
        </pc:sldMkLst>
        <pc:spChg chg="mod">
          <ac:chgData name="WEBLEX - Julie MICHEL" userId="25021893-7a15-45ac-b91c-6704d640096b" providerId="ADAL" clId="{6B13C006-4B5A-4185-A335-5D34416F6D16}" dt="2021-05-23T14:44:32.448" v="10127" actId="20577"/>
          <ac:spMkLst>
            <pc:docMk/>
            <pc:sldMk cId="3823334959" sldId="1017"/>
            <ac:spMk id="3" creationId="{D3E02A91-86E9-AC43-A857-3589E1F6678C}"/>
          </ac:spMkLst>
        </pc:spChg>
        <pc:spChg chg="mod">
          <ac:chgData name="WEBLEX - Julie MICHEL" userId="25021893-7a15-45ac-b91c-6704d640096b" providerId="ADAL" clId="{6B13C006-4B5A-4185-A335-5D34416F6D16}" dt="2021-05-23T14:43:38.370" v="10083" actId="20577"/>
          <ac:spMkLst>
            <pc:docMk/>
            <pc:sldMk cId="3823334959" sldId="1017"/>
            <ac:spMk id="4" creationId="{3E87D24E-715F-894B-9112-97BA38C56587}"/>
          </ac:spMkLst>
        </pc:spChg>
      </pc:sldChg>
      <pc:sldChg chg="addSp modSp add mod modNotesTx">
        <pc:chgData name="WEBLEX - Julie MICHEL" userId="25021893-7a15-45ac-b91c-6704d640096b" providerId="ADAL" clId="{6B13C006-4B5A-4185-A335-5D34416F6D16}" dt="2021-05-23T15:12:14.759" v="10701" actId="20577"/>
        <pc:sldMkLst>
          <pc:docMk/>
          <pc:sldMk cId="1029175975" sldId="1018"/>
        </pc:sldMkLst>
        <pc:spChg chg="mod">
          <ac:chgData name="WEBLEX - Julie MICHEL" userId="25021893-7a15-45ac-b91c-6704d640096b" providerId="ADAL" clId="{6B13C006-4B5A-4185-A335-5D34416F6D16}" dt="2021-05-23T15:11:06.811" v="10677" actId="27636"/>
          <ac:spMkLst>
            <pc:docMk/>
            <pc:sldMk cId="1029175975" sldId="1018"/>
            <ac:spMk id="3" creationId="{D3E02A91-86E9-AC43-A857-3589E1F6678C}"/>
          </ac:spMkLst>
        </pc:spChg>
        <pc:spChg chg="mod">
          <ac:chgData name="WEBLEX - Julie MICHEL" userId="25021893-7a15-45ac-b91c-6704d640096b" providerId="ADAL" clId="{6B13C006-4B5A-4185-A335-5D34416F6D16}" dt="2021-05-23T15:09:57.949" v="10588" actId="20577"/>
          <ac:spMkLst>
            <pc:docMk/>
            <pc:sldMk cId="1029175975" sldId="1018"/>
            <ac:spMk id="4" creationId="{3E87D24E-715F-894B-9112-97BA38C56587}"/>
          </ac:spMkLst>
        </pc:spChg>
        <pc:picChg chg="add mod">
          <ac:chgData name="WEBLEX - Julie MICHEL" userId="25021893-7a15-45ac-b91c-6704d640096b" providerId="ADAL" clId="{6B13C006-4B5A-4185-A335-5D34416F6D16}" dt="2021-05-23T15:11:37.332" v="10683" actId="14100"/>
          <ac:picMkLst>
            <pc:docMk/>
            <pc:sldMk cId="1029175975" sldId="1018"/>
            <ac:picMk id="9218" creationId="{B9AD4601-745F-4D1F-98EE-A3FA17E4EAEB}"/>
          </ac:picMkLst>
        </pc:picChg>
      </pc:sldChg>
      <pc:sldChg chg="addSp modSp add mod modNotesTx">
        <pc:chgData name="WEBLEX - Julie MICHEL" userId="25021893-7a15-45ac-b91c-6704d640096b" providerId="ADAL" clId="{6B13C006-4B5A-4185-A335-5D34416F6D16}" dt="2021-05-23T14:34:49.296" v="10023" actId="20577"/>
        <pc:sldMkLst>
          <pc:docMk/>
          <pc:sldMk cId="1158194579" sldId="1019"/>
        </pc:sldMkLst>
        <pc:spChg chg="mod">
          <ac:chgData name="WEBLEX - Julie MICHEL" userId="25021893-7a15-45ac-b91c-6704d640096b" providerId="ADAL" clId="{6B13C006-4B5A-4185-A335-5D34416F6D16}" dt="2021-05-23T14:34:09.741" v="10015"/>
          <ac:spMkLst>
            <pc:docMk/>
            <pc:sldMk cId="1158194579" sldId="1019"/>
            <ac:spMk id="3" creationId="{D3E02A91-86E9-AC43-A857-3589E1F6678C}"/>
          </ac:spMkLst>
        </pc:spChg>
        <pc:picChg chg="add mod">
          <ac:chgData name="WEBLEX - Julie MICHEL" userId="25021893-7a15-45ac-b91c-6704d640096b" providerId="ADAL" clId="{6B13C006-4B5A-4185-A335-5D34416F6D16}" dt="2021-05-23T14:32:32.905" v="9891" actId="14100"/>
          <ac:picMkLst>
            <pc:docMk/>
            <pc:sldMk cId="1158194579" sldId="1019"/>
            <ac:picMk id="4098" creationId="{F58167AC-AEEE-4762-A4AD-523A104EA0D7}"/>
          </ac:picMkLst>
        </pc:picChg>
      </pc:sldChg>
      <pc:sldChg chg="addSp modSp add mod modNotesTx">
        <pc:chgData name="WEBLEX - Julie MICHEL" userId="25021893-7a15-45ac-b91c-6704d640096b" providerId="ADAL" clId="{6B13C006-4B5A-4185-A335-5D34416F6D16}" dt="2021-05-29T13:58:36.346" v="13235" actId="20577"/>
        <pc:sldMkLst>
          <pc:docMk/>
          <pc:sldMk cId="3921672008" sldId="1020"/>
        </pc:sldMkLst>
        <pc:spChg chg="mod">
          <ac:chgData name="WEBLEX - Julie MICHEL" userId="25021893-7a15-45ac-b91c-6704d640096b" providerId="ADAL" clId="{6B13C006-4B5A-4185-A335-5D34416F6D16}" dt="2021-05-29T13:57:30.235" v="13211" actId="20577"/>
          <ac:spMkLst>
            <pc:docMk/>
            <pc:sldMk cId="3921672008" sldId="1020"/>
            <ac:spMk id="3" creationId="{D3E02A91-86E9-AC43-A857-3589E1F6678C}"/>
          </ac:spMkLst>
        </pc:spChg>
        <pc:spChg chg="mod">
          <ac:chgData name="WEBLEX - Julie MICHEL" userId="25021893-7a15-45ac-b91c-6704d640096b" providerId="ADAL" clId="{6B13C006-4B5A-4185-A335-5D34416F6D16}" dt="2021-05-29T13:56:52.950" v="13145" actId="20577"/>
          <ac:spMkLst>
            <pc:docMk/>
            <pc:sldMk cId="3921672008" sldId="1020"/>
            <ac:spMk id="4" creationId="{3E87D24E-715F-894B-9112-97BA38C56587}"/>
          </ac:spMkLst>
        </pc:spChg>
        <pc:picChg chg="add mod">
          <ac:chgData name="WEBLEX - Julie MICHEL" userId="25021893-7a15-45ac-b91c-6704d640096b" providerId="ADAL" clId="{6B13C006-4B5A-4185-A335-5D34416F6D16}" dt="2021-05-29T13:57:56.120" v="13217" actId="14100"/>
          <ac:picMkLst>
            <pc:docMk/>
            <pc:sldMk cId="3921672008" sldId="1020"/>
            <ac:picMk id="20482" creationId="{7FA88FBE-BDD3-48A4-9F42-43594187C292}"/>
          </ac:picMkLst>
        </pc:picChg>
      </pc:sldChg>
      <pc:sldChg chg="addSp modSp add mod modNotesTx">
        <pc:chgData name="WEBLEX - Julie MICHEL" userId="25021893-7a15-45ac-b91c-6704d640096b" providerId="ADAL" clId="{6B13C006-4B5A-4185-A335-5D34416F6D16}" dt="2021-05-23T14:46:29.923" v="10161" actId="20577"/>
        <pc:sldMkLst>
          <pc:docMk/>
          <pc:sldMk cId="3525455818" sldId="1021"/>
        </pc:sldMkLst>
        <pc:spChg chg="mod">
          <ac:chgData name="WEBLEX - Julie MICHEL" userId="25021893-7a15-45ac-b91c-6704d640096b" providerId="ADAL" clId="{6B13C006-4B5A-4185-A335-5D34416F6D16}" dt="2021-05-23T14:45:33.088" v="10143" actId="20577"/>
          <ac:spMkLst>
            <pc:docMk/>
            <pc:sldMk cId="3525455818" sldId="1021"/>
            <ac:spMk id="3" creationId="{D3E02A91-86E9-AC43-A857-3589E1F6678C}"/>
          </ac:spMkLst>
        </pc:spChg>
        <pc:picChg chg="add mod">
          <ac:chgData name="WEBLEX - Julie MICHEL" userId="25021893-7a15-45ac-b91c-6704d640096b" providerId="ADAL" clId="{6B13C006-4B5A-4185-A335-5D34416F6D16}" dt="2021-05-23T14:45:56.807" v="10149" actId="14100"/>
          <ac:picMkLst>
            <pc:docMk/>
            <pc:sldMk cId="3525455818" sldId="1021"/>
            <ac:picMk id="5122" creationId="{C12483EF-CBD2-4E09-9CBF-A350F031F6FE}"/>
          </ac:picMkLst>
        </pc:picChg>
      </pc:sldChg>
      <pc:sldChg chg="modSp add mod">
        <pc:chgData name="WEBLEX - Julie MICHEL" userId="25021893-7a15-45ac-b91c-6704d640096b" providerId="ADAL" clId="{6B13C006-4B5A-4185-A335-5D34416F6D16}" dt="2021-05-29T12:55:07.509" v="12200" actId="20577"/>
        <pc:sldMkLst>
          <pc:docMk/>
          <pc:sldMk cId="503069242" sldId="1022"/>
        </pc:sldMkLst>
        <pc:spChg chg="mod">
          <ac:chgData name="WEBLEX - Julie MICHEL" userId="25021893-7a15-45ac-b91c-6704d640096b" providerId="ADAL" clId="{6B13C006-4B5A-4185-A335-5D34416F6D16}" dt="2021-05-23T15:16:00.176" v="10787" actId="6549"/>
          <ac:spMkLst>
            <pc:docMk/>
            <pc:sldMk cId="503069242" sldId="1022"/>
            <ac:spMk id="3" creationId="{D3E02A91-86E9-AC43-A857-3589E1F6678C}"/>
          </ac:spMkLst>
        </pc:spChg>
        <pc:spChg chg="mod">
          <ac:chgData name="WEBLEX - Julie MICHEL" userId="25021893-7a15-45ac-b91c-6704d640096b" providerId="ADAL" clId="{6B13C006-4B5A-4185-A335-5D34416F6D16}" dt="2021-05-29T12:55:07.509" v="12200" actId="20577"/>
          <ac:spMkLst>
            <pc:docMk/>
            <pc:sldMk cId="503069242" sldId="1022"/>
            <ac:spMk id="4" creationId="{3E87D24E-715F-894B-9112-97BA38C56587}"/>
          </ac:spMkLst>
        </pc:spChg>
      </pc:sldChg>
      <pc:sldChg chg="addSp modSp add mod modNotesTx">
        <pc:chgData name="WEBLEX - Julie MICHEL" userId="25021893-7a15-45ac-b91c-6704d640096b" providerId="ADAL" clId="{6B13C006-4B5A-4185-A335-5D34416F6D16}" dt="2021-05-23T14:56:16.055" v="10321" actId="20577"/>
        <pc:sldMkLst>
          <pc:docMk/>
          <pc:sldMk cId="1741343096" sldId="1023"/>
        </pc:sldMkLst>
        <pc:spChg chg="mod">
          <ac:chgData name="WEBLEX - Julie MICHEL" userId="25021893-7a15-45ac-b91c-6704d640096b" providerId="ADAL" clId="{6B13C006-4B5A-4185-A335-5D34416F6D16}" dt="2021-05-23T14:54:21.355" v="10313" actId="20577"/>
          <ac:spMkLst>
            <pc:docMk/>
            <pc:sldMk cId="1741343096" sldId="1023"/>
            <ac:spMk id="3" creationId="{D3E02A91-86E9-AC43-A857-3589E1F6678C}"/>
          </ac:spMkLst>
        </pc:spChg>
        <pc:picChg chg="add mod">
          <ac:chgData name="WEBLEX - Julie MICHEL" userId="25021893-7a15-45ac-b91c-6704d640096b" providerId="ADAL" clId="{6B13C006-4B5A-4185-A335-5D34416F6D16}" dt="2021-05-23T14:52:47.718" v="10252" actId="14100"/>
          <ac:picMkLst>
            <pc:docMk/>
            <pc:sldMk cId="1741343096" sldId="1023"/>
            <ac:picMk id="6146" creationId="{BEA81220-9634-4249-876A-B11A0B3C24ED}"/>
          </ac:picMkLst>
        </pc:picChg>
      </pc:sldChg>
      <pc:sldChg chg="add del">
        <pc:chgData name="WEBLEX - Julie MICHEL" userId="25021893-7a15-45ac-b91c-6704d640096b" providerId="ADAL" clId="{6B13C006-4B5A-4185-A335-5D34416F6D16}" dt="2021-05-23T15:04:27.035" v="10424" actId="2696"/>
        <pc:sldMkLst>
          <pc:docMk/>
          <pc:sldMk cId="56892752" sldId="1024"/>
        </pc:sldMkLst>
      </pc:sldChg>
      <pc:sldChg chg="addSp modSp add mod modNotesTx">
        <pc:chgData name="WEBLEX - Julie MICHEL" userId="25021893-7a15-45ac-b91c-6704d640096b" providerId="ADAL" clId="{6B13C006-4B5A-4185-A335-5D34416F6D16}" dt="2021-05-23T15:06:56.580" v="10553" actId="20577"/>
        <pc:sldMkLst>
          <pc:docMk/>
          <pc:sldMk cId="1187991929" sldId="1024"/>
        </pc:sldMkLst>
        <pc:spChg chg="mod">
          <ac:chgData name="WEBLEX - Julie MICHEL" userId="25021893-7a15-45ac-b91c-6704d640096b" providerId="ADAL" clId="{6B13C006-4B5A-4185-A335-5D34416F6D16}" dt="2021-05-23T15:04:45.763" v="10426"/>
          <ac:spMkLst>
            <pc:docMk/>
            <pc:sldMk cId="1187991929" sldId="1024"/>
            <ac:spMk id="2" creationId="{3011E5E9-D8F6-784C-AADC-BE7F679F104E}"/>
          </ac:spMkLst>
        </pc:spChg>
        <pc:spChg chg="mod">
          <ac:chgData name="WEBLEX - Julie MICHEL" userId="25021893-7a15-45ac-b91c-6704d640096b" providerId="ADAL" clId="{6B13C006-4B5A-4185-A335-5D34416F6D16}" dt="2021-05-23T15:05:36.687" v="10526" actId="27636"/>
          <ac:spMkLst>
            <pc:docMk/>
            <pc:sldMk cId="1187991929" sldId="1024"/>
            <ac:spMk id="3" creationId="{D3E02A91-86E9-AC43-A857-3589E1F6678C}"/>
          </ac:spMkLst>
        </pc:spChg>
        <pc:spChg chg="mod">
          <ac:chgData name="WEBLEX - Julie MICHEL" userId="25021893-7a15-45ac-b91c-6704d640096b" providerId="ADAL" clId="{6B13C006-4B5A-4185-A335-5D34416F6D16}" dt="2021-05-23T15:04:51.286" v="10449" actId="20577"/>
          <ac:spMkLst>
            <pc:docMk/>
            <pc:sldMk cId="1187991929" sldId="1024"/>
            <ac:spMk id="4" creationId="{3E87D24E-715F-894B-9112-97BA38C56587}"/>
          </ac:spMkLst>
        </pc:spChg>
        <pc:picChg chg="add mod">
          <ac:chgData name="WEBLEX - Julie MICHEL" userId="25021893-7a15-45ac-b91c-6704d640096b" providerId="ADAL" clId="{6B13C006-4B5A-4185-A335-5D34416F6D16}" dt="2021-05-23T15:06:02.548" v="10532" actId="14100"/>
          <ac:picMkLst>
            <pc:docMk/>
            <pc:sldMk cId="1187991929" sldId="1024"/>
            <ac:picMk id="8194" creationId="{C1DC8F75-2F18-41DA-9633-F6510DDC710E}"/>
          </ac:picMkLst>
        </pc:picChg>
      </pc:sldChg>
      <pc:sldChg chg="modSp add mod">
        <pc:chgData name="WEBLEX - Julie MICHEL" userId="25021893-7a15-45ac-b91c-6704d640096b" providerId="ADAL" clId="{6B13C006-4B5A-4185-A335-5D34416F6D16}" dt="2021-05-24T14:29:16.686" v="11564" actId="20577"/>
        <pc:sldMkLst>
          <pc:docMk/>
          <pc:sldMk cId="3897671808" sldId="1025"/>
        </pc:sldMkLst>
        <pc:spChg chg="mod">
          <ac:chgData name="WEBLEX - Julie MICHEL" userId="25021893-7a15-45ac-b91c-6704d640096b" providerId="ADAL" clId="{6B13C006-4B5A-4185-A335-5D34416F6D16}" dt="2021-05-24T14:27:04.184" v="11427" actId="20577"/>
          <ac:spMkLst>
            <pc:docMk/>
            <pc:sldMk cId="3897671808" sldId="1025"/>
            <ac:spMk id="2" creationId="{3011E5E9-D8F6-784C-AADC-BE7F679F104E}"/>
          </ac:spMkLst>
        </pc:spChg>
        <pc:spChg chg="mod">
          <ac:chgData name="WEBLEX - Julie MICHEL" userId="25021893-7a15-45ac-b91c-6704d640096b" providerId="ADAL" clId="{6B13C006-4B5A-4185-A335-5D34416F6D16}" dt="2021-05-24T14:29:16.686" v="11564" actId="20577"/>
          <ac:spMkLst>
            <pc:docMk/>
            <pc:sldMk cId="3897671808" sldId="1025"/>
            <ac:spMk id="3" creationId="{D3E02A91-86E9-AC43-A857-3589E1F6678C}"/>
          </ac:spMkLst>
        </pc:spChg>
        <pc:spChg chg="mod">
          <ac:chgData name="WEBLEX - Julie MICHEL" userId="25021893-7a15-45ac-b91c-6704d640096b" providerId="ADAL" clId="{6B13C006-4B5A-4185-A335-5D34416F6D16}" dt="2021-05-24T14:27:18.931" v="11489" actId="20577"/>
          <ac:spMkLst>
            <pc:docMk/>
            <pc:sldMk cId="3897671808" sldId="1025"/>
            <ac:spMk id="4" creationId="{3E87D24E-715F-894B-9112-97BA38C56587}"/>
          </ac:spMkLst>
        </pc:spChg>
      </pc:sldChg>
      <pc:sldChg chg="addSp modSp add mod modNotesTx">
        <pc:chgData name="WEBLEX - Julie MICHEL" userId="25021893-7a15-45ac-b91c-6704d640096b" providerId="ADAL" clId="{6B13C006-4B5A-4185-A335-5D34416F6D16}" dt="2021-05-29T13:14:48.502" v="12524" actId="20577"/>
        <pc:sldMkLst>
          <pc:docMk/>
          <pc:sldMk cId="3896537166" sldId="1026"/>
        </pc:sldMkLst>
        <pc:spChg chg="mod">
          <ac:chgData name="WEBLEX - Julie MICHEL" userId="25021893-7a15-45ac-b91c-6704d640096b" providerId="ADAL" clId="{6B13C006-4B5A-4185-A335-5D34416F6D16}" dt="2021-05-29T13:13:07.964" v="12493"/>
          <ac:spMkLst>
            <pc:docMk/>
            <pc:sldMk cId="3896537166" sldId="1026"/>
            <ac:spMk id="3" creationId="{D3E02A91-86E9-AC43-A857-3589E1F6678C}"/>
          </ac:spMkLst>
        </pc:spChg>
        <pc:spChg chg="mod">
          <ac:chgData name="WEBLEX - Julie MICHEL" userId="25021893-7a15-45ac-b91c-6704d640096b" providerId="ADAL" clId="{6B13C006-4B5A-4185-A335-5D34416F6D16}" dt="2021-05-29T13:12:15.910" v="12453" actId="20577"/>
          <ac:spMkLst>
            <pc:docMk/>
            <pc:sldMk cId="3896537166" sldId="1026"/>
            <ac:spMk id="4" creationId="{3E87D24E-715F-894B-9112-97BA38C56587}"/>
          </ac:spMkLst>
        </pc:spChg>
        <pc:picChg chg="add mod">
          <ac:chgData name="WEBLEX - Julie MICHEL" userId="25021893-7a15-45ac-b91c-6704d640096b" providerId="ADAL" clId="{6B13C006-4B5A-4185-A335-5D34416F6D16}" dt="2021-05-29T13:13:43.410" v="12499" actId="14100"/>
          <ac:picMkLst>
            <pc:docMk/>
            <pc:sldMk cId="3896537166" sldId="1026"/>
            <ac:picMk id="9218" creationId="{631048A4-CEE4-442C-BEFB-746F8D93D893}"/>
          </ac:picMkLst>
        </pc:picChg>
      </pc:sldChg>
      <pc:sldChg chg="add">
        <pc:chgData name="WEBLEX - Julie MICHEL" userId="25021893-7a15-45ac-b91c-6704d640096b" providerId="ADAL" clId="{6B13C006-4B5A-4185-A335-5D34416F6D16}" dt="2021-05-23T15:12:26.476" v="10702"/>
        <pc:sldMkLst>
          <pc:docMk/>
          <pc:sldMk cId="2027717841" sldId="1027"/>
        </pc:sldMkLst>
      </pc:sldChg>
      <pc:sldChg chg="modSp add mod">
        <pc:chgData name="WEBLEX - Julie MICHEL" userId="25021893-7a15-45ac-b91c-6704d640096b" providerId="ADAL" clId="{6B13C006-4B5A-4185-A335-5D34416F6D16}" dt="2021-05-29T13:48:07.716" v="13049" actId="404"/>
        <pc:sldMkLst>
          <pc:docMk/>
          <pc:sldMk cId="4047217499" sldId="1028"/>
        </pc:sldMkLst>
        <pc:spChg chg="mod">
          <ac:chgData name="WEBLEX - Julie MICHEL" userId="25021893-7a15-45ac-b91c-6704d640096b" providerId="ADAL" clId="{6B13C006-4B5A-4185-A335-5D34416F6D16}" dt="2021-05-29T13:48:07.716" v="13049" actId="404"/>
          <ac:spMkLst>
            <pc:docMk/>
            <pc:sldMk cId="4047217499" sldId="1028"/>
            <ac:spMk id="3" creationId="{D3E02A91-86E9-AC43-A857-3589E1F6678C}"/>
          </ac:spMkLst>
        </pc:spChg>
        <pc:spChg chg="mod">
          <ac:chgData name="WEBLEX - Julie MICHEL" userId="25021893-7a15-45ac-b91c-6704d640096b" providerId="ADAL" clId="{6B13C006-4B5A-4185-A335-5D34416F6D16}" dt="2021-05-29T13:46:44.865" v="12995" actId="20577"/>
          <ac:spMkLst>
            <pc:docMk/>
            <pc:sldMk cId="4047217499" sldId="1028"/>
            <ac:spMk id="4" creationId="{3E87D24E-715F-894B-9112-97BA38C56587}"/>
          </ac:spMkLst>
        </pc:spChg>
      </pc:sldChg>
      <pc:sldChg chg="addSp modSp add mod modNotesTx">
        <pc:chgData name="WEBLEX - Julie MICHEL" userId="25021893-7a15-45ac-b91c-6704d640096b" providerId="ADAL" clId="{6B13C006-4B5A-4185-A335-5D34416F6D16}" dt="2021-05-29T12:54:53.712" v="12195" actId="20577"/>
        <pc:sldMkLst>
          <pc:docMk/>
          <pc:sldMk cId="2015342479" sldId="1029"/>
        </pc:sldMkLst>
        <pc:spChg chg="mod">
          <ac:chgData name="WEBLEX - Julie MICHEL" userId="25021893-7a15-45ac-b91c-6704d640096b" providerId="ADAL" clId="{6B13C006-4B5A-4185-A335-5D34416F6D16}" dt="2021-05-23T15:17:01.451" v="10808"/>
          <ac:spMkLst>
            <pc:docMk/>
            <pc:sldMk cId="2015342479" sldId="1029"/>
            <ac:spMk id="3" creationId="{D3E02A91-86E9-AC43-A857-3589E1F6678C}"/>
          </ac:spMkLst>
        </pc:spChg>
        <pc:spChg chg="mod">
          <ac:chgData name="WEBLEX - Julie MICHEL" userId="25021893-7a15-45ac-b91c-6704d640096b" providerId="ADAL" clId="{6B13C006-4B5A-4185-A335-5D34416F6D16}" dt="2021-05-29T12:54:53.712" v="12195" actId="20577"/>
          <ac:spMkLst>
            <pc:docMk/>
            <pc:sldMk cId="2015342479" sldId="1029"/>
            <ac:spMk id="4" creationId="{3E87D24E-715F-894B-9112-97BA38C56587}"/>
          </ac:spMkLst>
        </pc:spChg>
        <pc:picChg chg="add mod">
          <ac:chgData name="WEBLEX - Julie MICHEL" userId="25021893-7a15-45ac-b91c-6704d640096b" providerId="ADAL" clId="{6B13C006-4B5A-4185-A335-5D34416F6D16}" dt="2021-05-23T15:17:45.781" v="10815" actId="14100"/>
          <ac:picMkLst>
            <pc:docMk/>
            <pc:sldMk cId="2015342479" sldId="1029"/>
            <ac:picMk id="10242" creationId="{F0C97347-F782-40F8-8919-6209966C1217}"/>
          </ac:picMkLst>
        </pc:picChg>
      </pc:sldChg>
      <pc:sldChg chg="add">
        <pc:chgData name="WEBLEX - Julie MICHEL" userId="25021893-7a15-45ac-b91c-6704d640096b" providerId="ADAL" clId="{6B13C006-4B5A-4185-A335-5D34416F6D16}" dt="2021-05-23T15:18:46.477" v="10829"/>
        <pc:sldMkLst>
          <pc:docMk/>
          <pc:sldMk cId="2089276847" sldId="1030"/>
        </pc:sldMkLst>
      </pc:sldChg>
      <pc:sldChg chg="add">
        <pc:chgData name="WEBLEX - Julie MICHEL" userId="25021893-7a15-45ac-b91c-6704d640096b" providerId="ADAL" clId="{6B13C006-4B5A-4185-A335-5D34416F6D16}" dt="2021-05-23T15:18:46.477" v="10829"/>
        <pc:sldMkLst>
          <pc:docMk/>
          <pc:sldMk cId="3562028920" sldId="1031"/>
        </pc:sldMkLst>
      </pc:sldChg>
      <pc:sldChg chg="modSp add mod">
        <pc:chgData name="WEBLEX - Julie MICHEL" userId="25021893-7a15-45ac-b91c-6704d640096b" providerId="ADAL" clId="{6B13C006-4B5A-4185-A335-5D34416F6D16}" dt="2021-05-24T14:07:39.402" v="11013" actId="20577"/>
        <pc:sldMkLst>
          <pc:docMk/>
          <pc:sldMk cId="1801793119" sldId="1032"/>
        </pc:sldMkLst>
        <pc:spChg chg="mod">
          <ac:chgData name="WEBLEX - Julie MICHEL" userId="25021893-7a15-45ac-b91c-6704d640096b" providerId="ADAL" clId="{6B13C006-4B5A-4185-A335-5D34416F6D16}" dt="2021-05-24T14:05:51.114" v="10831"/>
          <ac:spMkLst>
            <pc:docMk/>
            <pc:sldMk cId="1801793119" sldId="1032"/>
            <ac:spMk id="2" creationId="{3011E5E9-D8F6-784C-AADC-BE7F679F104E}"/>
          </ac:spMkLst>
        </pc:spChg>
        <pc:spChg chg="mod">
          <ac:chgData name="WEBLEX - Julie MICHEL" userId="25021893-7a15-45ac-b91c-6704d640096b" providerId="ADAL" clId="{6B13C006-4B5A-4185-A335-5D34416F6D16}" dt="2021-05-24T14:07:39.402" v="11013" actId="20577"/>
          <ac:spMkLst>
            <pc:docMk/>
            <pc:sldMk cId="1801793119" sldId="1032"/>
            <ac:spMk id="3" creationId="{D3E02A91-86E9-AC43-A857-3589E1F6678C}"/>
          </ac:spMkLst>
        </pc:spChg>
        <pc:spChg chg="mod">
          <ac:chgData name="WEBLEX - Julie MICHEL" userId="25021893-7a15-45ac-b91c-6704d640096b" providerId="ADAL" clId="{6B13C006-4B5A-4185-A335-5D34416F6D16}" dt="2021-05-24T14:06:00.805" v="10883" actId="20577"/>
          <ac:spMkLst>
            <pc:docMk/>
            <pc:sldMk cId="1801793119" sldId="1032"/>
            <ac:spMk id="4" creationId="{3E87D24E-715F-894B-9112-97BA38C56587}"/>
          </ac:spMkLst>
        </pc:spChg>
      </pc:sldChg>
      <pc:sldChg chg="addSp modSp add mod modNotesTx">
        <pc:chgData name="WEBLEX - Julie MICHEL" userId="25021893-7a15-45ac-b91c-6704d640096b" providerId="ADAL" clId="{6B13C006-4B5A-4185-A335-5D34416F6D16}" dt="2021-05-24T14:09:14.856" v="11025" actId="20577"/>
        <pc:sldMkLst>
          <pc:docMk/>
          <pc:sldMk cId="3887364447" sldId="1033"/>
        </pc:sldMkLst>
        <pc:spChg chg="mod">
          <ac:chgData name="WEBLEX - Julie MICHEL" userId="25021893-7a15-45ac-b91c-6704d640096b" providerId="ADAL" clId="{6B13C006-4B5A-4185-A335-5D34416F6D16}" dt="2021-05-24T14:07:58.727" v="11014"/>
          <ac:spMkLst>
            <pc:docMk/>
            <pc:sldMk cId="3887364447" sldId="1033"/>
            <ac:spMk id="3" creationId="{D3E02A91-86E9-AC43-A857-3589E1F6678C}"/>
          </ac:spMkLst>
        </pc:spChg>
        <pc:picChg chg="add mod">
          <ac:chgData name="WEBLEX - Julie MICHEL" userId="25021893-7a15-45ac-b91c-6704d640096b" providerId="ADAL" clId="{6B13C006-4B5A-4185-A335-5D34416F6D16}" dt="2021-05-24T14:08:53.616" v="11019" actId="14100"/>
          <ac:picMkLst>
            <pc:docMk/>
            <pc:sldMk cId="3887364447" sldId="1033"/>
            <ac:picMk id="1026" creationId="{983455A5-955E-48AE-A3E4-779C8489EB09}"/>
          </ac:picMkLst>
        </pc:picChg>
      </pc:sldChg>
      <pc:sldChg chg="modSp add mod">
        <pc:chgData name="WEBLEX - Julie MICHEL" userId="25021893-7a15-45ac-b91c-6704d640096b" providerId="ADAL" clId="{6B13C006-4B5A-4185-A335-5D34416F6D16}" dt="2021-05-24T14:18:06.824" v="11132" actId="20577"/>
        <pc:sldMkLst>
          <pc:docMk/>
          <pc:sldMk cId="2874643579" sldId="1034"/>
        </pc:sldMkLst>
        <pc:spChg chg="mod">
          <ac:chgData name="WEBLEX - Julie MICHEL" userId="25021893-7a15-45ac-b91c-6704d640096b" providerId="ADAL" clId="{6B13C006-4B5A-4185-A335-5D34416F6D16}" dt="2021-05-24T14:16:39.423" v="11027"/>
          <ac:spMkLst>
            <pc:docMk/>
            <pc:sldMk cId="2874643579" sldId="1034"/>
            <ac:spMk id="2" creationId="{3011E5E9-D8F6-784C-AADC-BE7F679F104E}"/>
          </ac:spMkLst>
        </pc:spChg>
        <pc:spChg chg="mod">
          <ac:chgData name="WEBLEX - Julie MICHEL" userId="25021893-7a15-45ac-b91c-6704d640096b" providerId="ADAL" clId="{6B13C006-4B5A-4185-A335-5D34416F6D16}" dt="2021-05-24T14:18:06.824" v="11132" actId="20577"/>
          <ac:spMkLst>
            <pc:docMk/>
            <pc:sldMk cId="2874643579" sldId="1034"/>
            <ac:spMk id="3" creationId="{D3E02A91-86E9-AC43-A857-3589E1F6678C}"/>
          </ac:spMkLst>
        </pc:spChg>
        <pc:spChg chg="mod">
          <ac:chgData name="WEBLEX - Julie MICHEL" userId="25021893-7a15-45ac-b91c-6704d640096b" providerId="ADAL" clId="{6B13C006-4B5A-4185-A335-5D34416F6D16}" dt="2021-05-24T14:17:14.534" v="11069" actId="20577"/>
          <ac:spMkLst>
            <pc:docMk/>
            <pc:sldMk cId="2874643579" sldId="1034"/>
            <ac:spMk id="4" creationId="{3E87D24E-715F-894B-9112-97BA38C56587}"/>
          </ac:spMkLst>
        </pc:spChg>
      </pc:sldChg>
      <pc:sldChg chg="addSp modSp add mod modNotesTx">
        <pc:chgData name="WEBLEX - Julie MICHEL" userId="25021893-7a15-45ac-b91c-6704d640096b" providerId="ADAL" clId="{6B13C006-4B5A-4185-A335-5D34416F6D16}" dt="2021-05-24T14:19:28.370" v="11165" actId="14100"/>
        <pc:sldMkLst>
          <pc:docMk/>
          <pc:sldMk cId="1893308963" sldId="1035"/>
        </pc:sldMkLst>
        <pc:spChg chg="mod">
          <ac:chgData name="WEBLEX - Julie MICHEL" userId="25021893-7a15-45ac-b91c-6704d640096b" providerId="ADAL" clId="{6B13C006-4B5A-4185-A335-5D34416F6D16}" dt="2021-05-24T14:18:26.174" v="11153"/>
          <ac:spMkLst>
            <pc:docMk/>
            <pc:sldMk cId="1893308963" sldId="1035"/>
            <ac:spMk id="3" creationId="{D3E02A91-86E9-AC43-A857-3589E1F6678C}"/>
          </ac:spMkLst>
        </pc:spChg>
        <pc:picChg chg="add mod">
          <ac:chgData name="WEBLEX - Julie MICHEL" userId="25021893-7a15-45ac-b91c-6704d640096b" providerId="ADAL" clId="{6B13C006-4B5A-4185-A335-5D34416F6D16}" dt="2021-05-24T14:19:28.370" v="11165" actId="14100"/>
          <ac:picMkLst>
            <pc:docMk/>
            <pc:sldMk cId="1893308963" sldId="1035"/>
            <ac:picMk id="2050" creationId="{55077DA3-3407-47DE-B3E3-A685C4B710E9}"/>
          </ac:picMkLst>
        </pc:picChg>
      </pc:sldChg>
      <pc:sldChg chg="modSp add mod">
        <pc:chgData name="WEBLEX - Julie MICHEL" userId="25021893-7a15-45ac-b91c-6704d640096b" providerId="ADAL" clId="{6B13C006-4B5A-4185-A335-5D34416F6D16}" dt="2021-05-24T14:24:41.610" v="11362" actId="27636"/>
        <pc:sldMkLst>
          <pc:docMk/>
          <pc:sldMk cId="3512049274" sldId="1036"/>
        </pc:sldMkLst>
        <pc:spChg chg="mod">
          <ac:chgData name="WEBLEX - Julie MICHEL" userId="25021893-7a15-45ac-b91c-6704d640096b" providerId="ADAL" clId="{6B13C006-4B5A-4185-A335-5D34416F6D16}" dt="2021-05-24T14:21:30.307" v="11167"/>
          <ac:spMkLst>
            <pc:docMk/>
            <pc:sldMk cId="3512049274" sldId="1036"/>
            <ac:spMk id="2" creationId="{3011E5E9-D8F6-784C-AADC-BE7F679F104E}"/>
          </ac:spMkLst>
        </pc:spChg>
        <pc:spChg chg="mod">
          <ac:chgData name="WEBLEX - Julie MICHEL" userId="25021893-7a15-45ac-b91c-6704d640096b" providerId="ADAL" clId="{6B13C006-4B5A-4185-A335-5D34416F6D16}" dt="2021-05-24T14:24:41.610" v="11362" actId="27636"/>
          <ac:spMkLst>
            <pc:docMk/>
            <pc:sldMk cId="3512049274" sldId="1036"/>
            <ac:spMk id="3" creationId="{D3E02A91-86E9-AC43-A857-3589E1F6678C}"/>
          </ac:spMkLst>
        </pc:spChg>
        <pc:spChg chg="mod">
          <ac:chgData name="WEBLEX - Julie MICHEL" userId="25021893-7a15-45ac-b91c-6704d640096b" providerId="ADAL" clId="{6B13C006-4B5A-4185-A335-5D34416F6D16}" dt="2021-05-24T14:21:43.142" v="11210" actId="20577"/>
          <ac:spMkLst>
            <pc:docMk/>
            <pc:sldMk cId="3512049274" sldId="1036"/>
            <ac:spMk id="4" creationId="{3E87D24E-715F-894B-9112-97BA38C56587}"/>
          </ac:spMkLst>
        </pc:spChg>
      </pc:sldChg>
      <pc:sldChg chg="addSp modSp add mod modNotesTx">
        <pc:chgData name="WEBLEX - Julie MICHEL" userId="25021893-7a15-45ac-b91c-6704d640096b" providerId="ADAL" clId="{6B13C006-4B5A-4185-A335-5D34416F6D16}" dt="2021-05-24T14:25:12.699" v="11368" actId="20577"/>
        <pc:sldMkLst>
          <pc:docMk/>
          <pc:sldMk cId="2186077685" sldId="1037"/>
        </pc:sldMkLst>
        <pc:spChg chg="mod">
          <ac:chgData name="WEBLEX - Julie MICHEL" userId="25021893-7a15-45ac-b91c-6704d640096b" providerId="ADAL" clId="{6B13C006-4B5A-4185-A335-5D34416F6D16}" dt="2021-05-24T14:24:17.705" v="11310" actId="20577"/>
          <ac:spMkLst>
            <pc:docMk/>
            <pc:sldMk cId="2186077685" sldId="1037"/>
            <ac:spMk id="3" creationId="{D3E02A91-86E9-AC43-A857-3589E1F6678C}"/>
          </ac:spMkLst>
        </pc:spChg>
        <pc:picChg chg="add mod">
          <ac:chgData name="WEBLEX - Julie MICHEL" userId="25021893-7a15-45ac-b91c-6704d640096b" providerId="ADAL" clId="{6B13C006-4B5A-4185-A335-5D34416F6D16}" dt="2021-05-24T14:23:04.055" v="11248" actId="14100"/>
          <ac:picMkLst>
            <pc:docMk/>
            <pc:sldMk cId="2186077685" sldId="1037"/>
            <ac:picMk id="3074" creationId="{ED5A5F5C-680A-49C1-8116-41B43145A376}"/>
          </ac:picMkLst>
        </pc:picChg>
      </pc:sldChg>
      <pc:sldChg chg="modSp add mod">
        <pc:chgData name="WEBLEX - Julie MICHEL" userId="25021893-7a15-45ac-b91c-6704d640096b" providerId="ADAL" clId="{6B13C006-4B5A-4185-A335-5D34416F6D16}" dt="2021-05-29T12:27:21.378" v="11836" actId="20577"/>
        <pc:sldMkLst>
          <pc:docMk/>
          <pc:sldMk cId="2603958411" sldId="1038"/>
        </pc:sldMkLst>
        <pc:spChg chg="mod">
          <ac:chgData name="WEBLEX - Julie MICHEL" userId="25021893-7a15-45ac-b91c-6704d640096b" providerId="ADAL" clId="{6B13C006-4B5A-4185-A335-5D34416F6D16}" dt="2021-05-29T12:26:03.964" v="11745"/>
          <ac:spMkLst>
            <pc:docMk/>
            <pc:sldMk cId="2603958411" sldId="1038"/>
            <ac:spMk id="2" creationId="{3011E5E9-D8F6-784C-AADC-BE7F679F104E}"/>
          </ac:spMkLst>
        </pc:spChg>
        <pc:spChg chg="mod">
          <ac:chgData name="WEBLEX - Julie MICHEL" userId="25021893-7a15-45ac-b91c-6704d640096b" providerId="ADAL" clId="{6B13C006-4B5A-4185-A335-5D34416F6D16}" dt="2021-05-29T12:27:21.378" v="11836" actId="20577"/>
          <ac:spMkLst>
            <pc:docMk/>
            <pc:sldMk cId="2603958411" sldId="1038"/>
            <ac:spMk id="3" creationId="{D3E02A91-86E9-AC43-A857-3589E1F6678C}"/>
          </ac:spMkLst>
        </pc:spChg>
        <pc:spChg chg="mod">
          <ac:chgData name="WEBLEX - Julie MICHEL" userId="25021893-7a15-45ac-b91c-6704d640096b" providerId="ADAL" clId="{6B13C006-4B5A-4185-A335-5D34416F6D16}" dt="2021-05-29T12:26:15.347" v="11792" actId="20577"/>
          <ac:spMkLst>
            <pc:docMk/>
            <pc:sldMk cId="2603958411" sldId="1038"/>
            <ac:spMk id="4" creationId="{3E87D24E-715F-894B-9112-97BA38C56587}"/>
          </ac:spMkLst>
        </pc:spChg>
      </pc:sldChg>
      <pc:sldChg chg="addSp modSp add mod modNotesTx">
        <pc:chgData name="WEBLEX - Julie MICHEL" userId="25021893-7a15-45ac-b91c-6704d640096b" providerId="ADAL" clId="{6B13C006-4B5A-4185-A335-5D34416F6D16}" dt="2021-05-24T14:30:03.077" v="11583" actId="20577"/>
        <pc:sldMkLst>
          <pc:docMk/>
          <pc:sldMk cId="3624553983" sldId="1039"/>
        </pc:sldMkLst>
        <pc:spChg chg="mod">
          <ac:chgData name="WEBLEX - Julie MICHEL" userId="25021893-7a15-45ac-b91c-6704d640096b" providerId="ADAL" clId="{6B13C006-4B5A-4185-A335-5D34416F6D16}" dt="2021-05-24T14:29:43.921" v="11577" actId="20577"/>
          <ac:spMkLst>
            <pc:docMk/>
            <pc:sldMk cId="3624553983" sldId="1039"/>
            <ac:spMk id="3" creationId="{D3E02A91-86E9-AC43-A857-3589E1F6678C}"/>
          </ac:spMkLst>
        </pc:spChg>
        <pc:picChg chg="add mod">
          <ac:chgData name="WEBLEX - Julie MICHEL" userId="25021893-7a15-45ac-b91c-6704d640096b" providerId="ADAL" clId="{6B13C006-4B5A-4185-A335-5D34416F6D16}" dt="2021-05-24T14:28:17.943" v="11526" actId="14100"/>
          <ac:picMkLst>
            <pc:docMk/>
            <pc:sldMk cId="3624553983" sldId="1039"/>
            <ac:picMk id="4098" creationId="{23F8B129-CD42-414C-A6F0-B2F107F2590C}"/>
          </ac:picMkLst>
        </pc:picChg>
      </pc:sldChg>
      <pc:sldChg chg="add">
        <pc:chgData name="WEBLEX - Julie MICHEL" userId="25021893-7a15-45ac-b91c-6704d640096b" providerId="ADAL" clId="{6B13C006-4B5A-4185-A335-5D34416F6D16}" dt="2021-05-24T14:31:17.279" v="11584"/>
        <pc:sldMkLst>
          <pc:docMk/>
          <pc:sldMk cId="2450122107" sldId="1040"/>
        </pc:sldMkLst>
      </pc:sldChg>
      <pc:sldChg chg="addSp modSp add mod modNotesTx">
        <pc:chgData name="WEBLEX - Julie MICHEL" userId="25021893-7a15-45ac-b91c-6704d640096b" providerId="ADAL" clId="{6B13C006-4B5A-4185-A335-5D34416F6D16}" dt="2021-05-24T14:37:14.180" v="11743" actId="20577"/>
        <pc:sldMkLst>
          <pc:docMk/>
          <pc:sldMk cId="4002278552" sldId="1041"/>
        </pc:sldMkLst>
        <pc:spChg chg="mod">
          <ac:chgData name="WEBLEX - Julie MICHEL" userId="25021893-7a15-45ac-b91c-6704d640096b" providerId="ADAL" clId="{6B13C006-4B5A-4185-A335-5D34416F6D16}" dt="2021-05-24T14:36:54.091" v="11737" actId="20577"/>
          <ac:spMkLst>
            <pc:docMk/>
            <pc:sldMk cId="4002278552" sldId="1041"/>
            <ac:spMk id="3" creationId="{D3E02A91-86E9-AC43-A857-3589E1F6678C}"/>
          </ac:spMkLst>
        </pc:spChg>
        <pc:picChg chg="add mod">
          <ac:chgData name="WEBLEX - Julie MICHEL" userId="25021893-7a15-45ac-b91c-6704d640096b" providerId="ADAL" clId="{6B13C006-4B5A-4185-A335-5D34416F6D16}" dt="2021-05-24T14:32:22.717" v="11678" actId="14100"/>
          <ac:picMkLst>
            <pc:docMk/>
            <pc:sldMk cId="4002278552" sldId="1041"/>
            <ac:picMk id="5122" creationId="{AAB2771A-3424-4ED4-89CD-7E2B38D0F8E6}"/>
          </ac:picMkLst>
        </pc:picChg>
      </pc:sldChg>
      <pc:sldChg chg="addSp modSp add mod modNotesTx">
        <pc:chgData name="WEBLEX - Julie MICHEL" userId="25021893-7a15-45ac-b91c-6704d640096b" providerId="ADAL" clId="{6B13C006-4B5A-4185-A335-5D34416F6D16}" dt="2021-05-29T14:18:11.328" v="13580" actId="20577"/>
        <pc:sldMkLst>
          <pc:docMk/>
          <pc:sldMk cId="4090710669" sldId="1042"/>
        </pc:sldMkLst>
        <pc:spChg chg="mod">
          <ac:chgData name="WEBLEX - Julie MICHEL" userId="25021893-7a15-45ac-b91c-6704d640096b" providerId="ADAL" clId="{6B13C006-4B5A-4185-A335-5D34416F6D16}" dt="2021-05-29T14:15:36.402" v="13443"/>
          <ac:spMkLst>
            <pc:docMk/>
            <pc:sldMk cId="4090710669" sldId="1042"/>
            <ac:spMk id="2" creationId="{3011E5E9-D8F6-784C-AADC-BE7F679F104E}"/>
          </ac:spMkLst>
        </pc:spChg>
        <pc:spChg chg="mod">
          <ac:chgData name="WEBLEX - Julie MICHEL" userId="25021893-7a15-45ac-b91c-6704d640096b" providerId="ADAL" clId="{6B13C006-4B5A-4185-A335-5D34416F6D16}" dt="2021-05-29T14:16:37.668" v="13554" actId="404"/>
          <ac:spMkLst>
            <pc:docMk/>
            <pc:sldMk cId="4090710669" sldId="1042"/>
            <ac:spMk id="3" creationId="{D3E02A91-86E9-AC43-A857-3589E1F6678C}"/>
          </ac:spMkLst>
        </pc:spChg>
        <pc:spChg chg="mod">
          <ac:chgData name="WEBLEX - Julie MICHEL" userId="25021893-7a15-45ac-b91c-6704d640096b" providerId="ADAL" clId="{6B13C006-4B5A-4185-A335-5D34416F6D16}" dt="2021-05-29T14:15:45.201" v="13500" actId="20577"/>
          <ac:spMkLst>
            <pc:docMk/>
            <pc:sldMk cId="4090710669" sldId="1042"/>
            <ac:spMk id="4" creationId="{3E87D24E-715F-894B-9112-97BA38C56587}"/>
          </ac:spMkLst>
        </pc:spChg>
        <pc:picChg chg="add mod">
          <ac:chgData name="WEBLEX - Julie MICHEL" userId="25021893-7a15-45ac-b91c-6704d640096b" providerId="ADAL" clId="{6B13C006-4B5A-4185-A335-5D34416F6D16}" dt="2021-05-29T14:17:25.329" v="13560" actId="14100"/>
          <ac:picMkLst>
            <pc:docMk/>
            <pc:sldMk cId="4090710669" sldId="1042"/>
            <ac:picMk id="25602" creationId="{5927E389-2A79-431F-87B7-E66F169AB093}"/>
          </ac:picMkLst>
        </pc:picChg>
      </pc:sldChg>
      <pc:sldChg chg="addSp modSp add mod modNotesTx">
        <pc:chgData name="WEBLEX - Julie MICHEL" userId="25021893-7a15-45ac-b91c-6704d640096b" providerId="ADAL" clId="{6B13C006-4B5A-4185-A335-5D34416F6D16}" dt="2021-05-29T12:29:57.096" v="11872" actId="20577"/>
        <pc:sldMkLst>
          <pc:docMk/>
          <pc:sldMk cId="2788491543" sldId="1043"/>
        </pc:sldMkLst>
        <pc:spChg chg="mod">
          <ac:chgData name="WEBLEX - Julie MICHEL" userId="25021893-7a15-45ac-b91c-6704d640096b" providerId="ADAL" clId="{6B13C006-4B5A-4185-A335-5D34416F6D16}" dt="2021-05-29T12:28:30.140" v="11859" actId="404"/>
          <ac:spMkLst>
            <pc:docMk/>
            <pc:sldMk cId="2788491543" sldId="1043"/>
            <ac:spMk id="3" creationId="{D3E02A91-86E9-AC43-A857-3589E1F6678C}"/>
          </ac:spMkLst>
        </pc:spChg>
        <pc:picChg chg="add mod">
          <ac:chgData name="WEBLEX - Julie MICHEL" userId="25021893-7a15-45ac-b91c-6704d640096b" providerId="ADAL" clId="{6B13C006-4B5A-4185-A335-5D34416F6D16}" dt="2021-05-29T12:29:18.434" v="11865" actId="14100"/>
          <ac:picMkLst>
            <pc:docMk/>
            <pc:sldMk cId="2788491543" sldId="1043"/>
            <ac:picMk id="1026" creationId="{63E4D615-EEDD-489F-843C-270406DB54DB}"/>
          </ac:picMkLst>
        </pc:picChg>
      </pc:sldChg>
      <pc:sldChg chg="addSp modSp add mod modNotesTx">
        <pc:chgData name="WEBLEX - Julie MICHEL" userId="25021893-7a15-45ac-b91c-6704d640096b" providerId="ADAL" clId="{6B13C006-4B5A-4185-A335-5D34416F6D16}" dt="2021-05-29T12:42:43.469" v="12098" actId="20577"/>
        <pc:sldMkLst>
          <pc:docMk/>
          <pc:sldMk cId="272159105" sldId="1044"/>
        </pc:sldMkLst>
        <pc:spChg chg="mod">
          <ac:chgData name="WEBLEX - Julie MICHEL" userId="25021893-7a15-45ac-b91c-6704d640096b" providerId="ADAL" clId="{6B13C006-4B5A-4185-A335-5D34416F6D16}" dt="2021-05-29T12:41:28.588" v="12077" actId="27636"/>
          <ac:spMkLst>
            <pc:docMk/>
            <pc:sldMk cId="272159105" sldId="1044"/>
            <ac:spMk id="3" creationId="{D3E02A91-86E9-AC43-A857-3589E1F6678C}"/>
          </ac:spMkLst>
        </pc:spChg>
        <pc:spChg chg="mod">
          <ac:chgData name="WEBLEX - Julie MICHEL" userId="25021893-7a15-45ac-b91c-6704d640096b" providerId="ADAL" clId="{6B13C006-4B5A-4185-A335-5D34416F6D16}" dt="2021-05-29T12:40:42.324" v="11995" actId="20577"/>
          <ac:spMkLst>
            <pc:docMk/>
            <pc:sldMk cId="272159105" sldId="1044"/>
            <ac:spMk id="4" creationId="{3E87D24E-715F-894B-9112-97BA38C56587}"/>
          </ac:spMkLst>
        </pc:spChg>
        <pc:picChg chg="add mod">
          <ac:chgData name="WEBLEX - Julie MICHEL" userId="25021893-7a15-45ac-b91c-6704d640096b" providerId="ADAL" clId="{6B13C006-4B5A-4185-A335-5D34416F6D16}" dt="2021-05-29T12:41:57.145" v="12083" actId="14100"/>
          <ac:picMkLst>
            <pc:docMk/>
            <pc:sldMk cId="272159105" sldId="1044"/>
            <ac:picMk id="3074" creationId="{FC11E31A-1455-4939-A8AB-F753B7BCBB8F}"/>
          </ac:picMkLst>
        </pc:picChg>
      </pc:sldChg>
      <pc:sldChg chg="addSp modSp add mod modNotesTx">
        <pc:chgData name="WEBLEX - Julie MICHEL" userId="25021893-7a15-45ac-b91c-6704d640096b" providerId="ADAL" clId="{6B13C006-4B5A-4185-A335-5D34416F6D16}" dt="2021-05-29T13:30:29.415" v="12694" actId="20577"/>
        <pc:sldMkLst>
          <pc:docMk/>
          <pc:sldMk cId="3890910795" sldId="1045"/>
        </pc:sldMkLst>
        <pc:spChg chg="mod">
          <ac:chgData name="WEBLEX - Julie MICHEL" userId="25021893-7a15-45ac-b91c-6704d640096b" providerId="ADAL" clId="{6B13C006-4B5A-4185-A335-5D34416F6D16}" dt="2021-05-29T13:28:09.362" v="12676"/>
          <ac:spMkLst>
            <pc:docMk/>
            <pc:sldMk cId="3890910795" sldId="1045"/>
            <ac:spMk id="3" creationId="{D3E02A91-86E9-AC43-A857-3589E1F6678C}"/>
          </ac:spMkLst>
        </pc:spChg>
        <pc:spChg chg="mod">
          <ac:chgData name="WEBLEX - Julie MICHEL" userId="25021893-7a15-45ac-b91c-6704d640096b" providerId="ADAL" clId="{6B13C006-4B5A-4185-A335-5D34416F6D16}" dt="2021-05-29T13:27:32.382" v="12643" actId="20577"/>
          <ac:spMkLst>
            <pc:docMk/>
            <pc:sldMk cId="3890910795" sldId="1045"/>
            <ac:spMk id="4" creationId="{3E87D24E-715F-894B-9112-97BA38C56587}"/>
          </ac:spMkLst>
        </pc:spChg>
        <pc:picChg chg="add mod">
          <ac:chgData name="WEBLEX - Julie MICHEL" userId="25021893-7a15-45ac-b91c-6704d640096b" providerId="ADAL" clId="{6B13C006-4B5A-4185-A335-5D34416F6D16}" dt="2021-05-29T13:28:56.465" v="12682" actId="14100"/>
          <ac:picMkLst>
            <pc:docMk/>
            <pc:sldMk cId="3890910795" sldId="1045"/>
            <ac:picMk id="16386" creationId="{81E29035-626E-4674-87F5-CF3417B9646B}"/>
          </ac:picMkLst>
        </pc:picChg>
      </pc:sldChg>
      <pc:sldChg chg="add">
        <pc:chgData name="WEBLEX - Julie MICHEL" userId="25021893-7a15-45ac-b91c-6704d640096b" providerId="ADAL" clId="{6B13C006-4B5A-4185-A335-5D34416F6D16}" dt="2021-05-29T12:43:00.093" v="12099"/>
        <pc:sldMkLst>
          <pc:docMk/>
          <pc:sldMk cId="1036404880" sldId="1046"/>
        </pc:sldMkLst>
      </pc:sldChg>
      <pc:sldChg chg="add">
        <pc:chgData name="WEBLEX - Julie MICHEL" userId="25021893-7a15-45ac-b91c-6704d640096b" providerId="ADAL" clId="{6B13C006-4B5A-4185-A335-5D34416F6D16}" dt="2021-05-29T12:47:04.981" v="12100"/>
        <pc:sldMkLst>
          <pc:docMk/>
          <pc:sldMk cId="3805630712" sldId="1047"/>
        </pc:sldMkLst>
      </pc:sldChg>
      <pc:sldChg chg="addSp modSp add mod modNotesTx">
        <pc:chgData name="WEBLEX - Julie MICHEL" userId="25021893-7a15-45ac-b91c-6704d640096b" providerId="ADAL" clId="{6B13C006-4B5A-4185-A335-5D34416F6D16}" dt="2021-05-29T12:52:00.539" v="12194" actId="20577"/>
        <pc:sldMkLst>
          <pc:docMk/>
          <pc:sldMk cId="2568321107" sldId="1048"/>
        </pc:sldMkLst>
        <pc:spChg chg="mod">
          <ac:chgData name="WEBLEX - Julie MICHEL" userId="25021893-7a15-45ac-b91c-6704d640096b" providerId="ADAL" clId="{6B13C006-4B5A-4185-A335-5D34416F6D16}" dt="2021-05-29T12:50:28.845" v="12180" actId="20577"/>
          <ac:spMkLst>
            <pc:docMk/>
            <pc:sldMk cId="2568321107" sldId="1048"/>
            <ac:spMk id="3" creationId="{19600352-A6E5-4060-958A-20F9215360BF}"/>
          </ac:spMkLst>
        </pc:spChg>
        <pc:picChg chg="add mod">
          <ac:chgData name="WEBLEX - Julie MICHEL" userId="25021893-7a15-45ac-b91c-6704d640096b" providerId="ADAL" clId="{6B13C006-4B5A-4185-A335-5D34416F6D16}" dt="2021-05-29T12:51:35.517" v="12186" actId="14100"/>
          <ac:picMkLst>
            <pc:docMk/>
            <pc:sldMk cId="2568321107" sldId="1048"/>
            <ac:picMk id="4098" creationId="{A44D59C2-021C-45C9-83E6-9F108A97D500}"/>
          </ac:picMkLst>
        </pc:picChg>
      </pc:sldChg>
      <pc:sldChg chg="modSp add mod">
        <pc:chgData name="WEBLEX - Julie MICHEL" userId="25021893-7a15-45ac-b91c-6704d640096b" providerId="ADAL" clId="{6B13C006-4B5A-4185-A335-5D34416F6D16}" dt="2021-05-29T12:56:36.837" v="12285" actId="404"/>
        <pc:sldMkLst>
          <pc:docMk/>
          <pc:sldMk cId="962709695" sldId="1049"/>
        </pc:sldMkLst>
        <pc:spChg chg="mod">
          <ac:chgData name="WEBLEX - Julie MICHEL" userId="25021893-7a15-45ac-b91c-6704d640096b" providerId="ADAL" clId="{6B13C006-4B5A-4185-A335-5D34416F6D16}" dt="2021-05-29T12:56:36.837" v="12285" actId="404"/>
          <ac:spMkLst>
            <pc:docMk/>
            <pc:sldMk cId="962709695" sldId="1049"/>
            <ac:spMk id="3" creationId="{D3E02A91-86E9-AC43-A857-3589E1F6678C}"/>
          </ac:spMkLst>
        </pc:spChg>
        <pc:spChg chg="mod">
          <ac:chgData name="WEBLEX - Julie MICHEL" userId="25021893-7a15-45ac-b91c-6704d640096b" providerId="ADAL" clId="{6B13C006-4B5A-4185-A335-5D34416F6D16}" dt="2021-05-29T12:55:31.352" v="12239" actId="20577"/>
          <ac:spMkLst>
            <pc:docMk/>
            <pc:sldMk cId="962709695" sldId="1049"/>
            <ac:spMk id="4" creationId="{3E87D24E-715F-894B-9112-97BA38C56587}"/>
          </ac:spMkLst>
        </pc:spChg>
      </pc:sldChg>
      <pc:sldChg chg="addSp modSp add mod modNotesTx">
        <pc:chgData name="WEBLEX - Julie MICHEL" userId="25021893-7a15-45ac-b91c-6704d640096b" providerId="ADAL" clId="{6B13C006-4B5A-4185-A335-5D34416F6D16}" dt="2021-05-29T12:58:07.599" v="12317" actId="20577"/>
        <pc:sldMkLst>
          <pc:docMk/>
          <pc:sldMk cId="3111040922" sldId="1050"/>
        </pc:sldMkLst>
        <pc:spChg chg="mod">
          <ac:chgData name="WEBLEX - Julie MICHEL" userId="25021893-7a15-45ac-b91c-6704d640096b" providerId="ADAL" clId="{6B13C006-4B5A-4185-A335-5D34416F6D16}" dt="2021-05-29T12:57:10.301" v="12301"/>
          <ac:spMkLst>
            <pc:docMk/>
            <pc:sldMk cId="3111040922" sldId="1050"/>
            <ac:spMk id="3" creationId="{D3E02A91-86E9-AC43-A857-3589E1F6678C}"/>
          </ac:spMkLst>
        </pc:spChg>
        <pc:picChg chg="add mod">
          <ac:chgData name="WEBLEX - Julie MICHEL" userId="25021893-7a15-45ac-b91c-6704d640096b" providerId="ADAL" clId="{6B13C006-4B5A-4185-A335-5D34416F6D16}" dt="2021-05-29T12:57:37.450" v="12307" actId="14100"/>
          <ac:picMkLst>
            <pc:docMk/>
            <pc:sldMk cId="3111040922" sldId="1050"/>
            <ac:picMk id="6146" creationId="{EE024D48-8057-4886-9522-538895FA7D74}"/>
          </ac:picMkLst>
        </pc:picChg>
      </pc:sldChg>
      <pc:sldChg chg="add">
        <pc:chgData name="WEBLEX - Julie MICHEL" userId="25021893-7a15-45ac-b91c-6704d640096b" providerId="ADAL" clId="{6B13C006-4B5A-4185-A335-5D34416F6D16}" dt="2021-05-29T12:58:19.765" v="12318"/>
        <pc:sldMkLst>
          <pc:docMk/>
          <pc:sldMk cId="2096527854" sldId="1051"/>
        </pc:sldMkLst>
      </pc:sldChg>
      <pc:sldChg chg="add">
        <pc:chgData name="WEBLEX - Julie MICHEL" userId="25021893-7a15-45ac-b91c-6704d640096b" providerId="ADAL" clId="{6B13C006-4B5A-4185-A335-5D34416F6D16}" dt="2021-05-29T12:58:19.765" v="12318"/>
        <pc:sldMkLst>
          <pc:docMk/>
          <pc:sldMk cId="745023204" sldId="1052"/>
        </pc:sldMkLst>
      </pc:sldChg>
      <pc:sldChg chg="modSp add mod">
        <pc:chgData name="WEBLEX - Julie MICHEL" userId="25021893-7a15-45ac-b91c-6704d640096b" providerId="ADAL" clId="{6B13C006-4B5A-4185-A335-5D34416F6D16}" dt="2021-05-29T13:03:03.935" v="12411"/>
        <pc:sldMkLst>
          <pc:docMk/>
          <pc:sldMk cId="3305159291" sldId="1053"/>
        </pc:sldMkLst>
        <pc:spChg chg="mod">
          <ac:chgData name="WEBLEX - Julie MICHEL" userId="25021893-7a15-45ac-b91c-6704d640096b" providerId="ADAL" clId="{6B13C006-4B5A-4185-A335-5D34416F6D16}" dt="2021-05-29T13:01:46.637" v="12320"/>
          <ac:spMkLst>
            <pc:docMk/>
            <pc:sldMk cId="3305159291" sldId="1053"/>
            <ac:spMk id="2" creationId="{3011E5E9-D8F6-784C-AADC-BE7F679F104E}"/>
          </ac:spMkLst>
        </pc:spChg>
        <pc:spChg chg="mod">
          <ac:chgData name="WEBLEX - Julie MICHEL" userId="25021893-7a15-45ac-b91c-6704d640096b" providerId="ADAL" clId="{6B13C006-4B5A-4185-A335-5D34416F6D16}" dt="2021-05-29T13:03:03.935" v="12411"/>
          <ac:spMkLst>
            <pc:docMk/>
            <pc:sldMk cId="3305159291" sldId="1053"/>
            <ac:spMk id="3" creationId="{D3E02A91-86E9-AC43-A857-3589E1F6678C}"/>
          </ac:spMkLst>
        </pc:spChg>
        <pc:spChg chg="mod">
          <ac:chgData name="WEBLEX - Julie MICHEL" userId="25021893-7a15-45ac-b91c-6704d640096b" providerId="ADAL" clId="{6B13C006-4B5A-4185-A335-5D34416F6D16}" dt="2021-05-29T13:02:02.665" v="12366" actId="20577"/>
          <ac:spMkLst>
            <pc:docMk/>
            <pc:sldMk cId="3305159291" sldId="1053"/>
            <ac:spMk id="4" creationId="{3E87D24E-715F-894B-9112-97BA38C56587}"/>
          </ac:spMkLst>
        </pc:spChg>
      </pc:sldChg>
      <pc:sldChg chg="addSp modSp add mod modNotesTx">
        <pc:chgData name="WEBLEX - Julie MICHEL" userId="25021893-7a15-45ac-b91c-6704d640096b" providerId="ADAL" clId="{6B13C006-4B5A-4185-A335-5D34416F6D16}" dt="2021-05-29T13:03:57.662" v="12426" actId="20577"/>
        <pc:sldMkLst>
          <pc:docMk/>
          <pc:sldMk cId="2744136834" sldId="1054"/>
        </pc:sldMkLst>
        <pc:spChg chg="mod">
          <ac:chgData name="WEBLEX - Julie MICHEL" userId="25021893-7a15-45ac-b91c-6704d640096b" providerId="ADAL" clId="{6B13C006-4B5A-4185-A335-5D34416F6D16}" dt="2021-05-29T13:03:32.154" v="12419"/>
          <ac:spMkLst>
            <pc:docMk/>
            <pc:sldMk cId="2744136834" sldId="1054"/>
            <ac:spMk id="3" creationId="{D3E02A91-86E9-AC43-A857-3589E1F6678C}"/>
          </ac:spMkLst>
        </pc:spChg>
        <pc:picChg chg="add mod">
          <ac:chgData name="WEBLEX - Julie MICHEL" userId="25021893-7a15-45ac-b91c-6704d640096b" providerId="ADAL" clId="{6B13C006-4B5A-4185-A335-5D34416F6D16}" dt="2021-05-29T13:02:50.353" v="12406" actId="14100"/>
          <ac:picMkLst>
            <pc:docMk/>
            <pc:sldMk cId="2744136834" sldId="1054"/>
            <ac:picMk id="7170" creationId="{D30F57C1-A47D-4846-8B3A-CAACB9D2BCC7}"/>
          </ac:picMkLst>
        </pc:picChg>
      </pc:sldChg>
      <pc:sldChg chg="addSp modSp add mod modNotesTx">
        <pc:chgData name="WEBLEX - Julie MICHEL" userId="25021893-7a15-45ac-b91c-6704d640096b" providerId="ADAL" clId="{6B13C006-4B5A-4185-A335-5D34416F6D16}" dt="2021-05-29T14:44:53.232" v="14197" actId="14100"/>
        <pc:sldMkLst>
          <pc:docMk/>
          <pc:sldMk cId="295995590" sldId="1055"/>
        </pc:sldMkLst>
        <pc:spChg chg="mod">
          <ac:chgData name="WEBLEX - Julie MICHEL" userId="25021893-7a15-45ac-b91c-6704d640096b" providerId="ADAL" clId="{6B13C006-4B5A-4185-A335-5D34416F6D16}" dt="2021-05-29T14:43:58.226" v="14187" actId="20577"/>
          <ac:spMkLst>
            <pc:docMk/>
            <pc:sldMk cId="295995590" sldId="1055"/>
            <ac:spMk id="3" creationId="{D3E02A91-86E9-AC43-A857-3589E1F6678C}"/>
          </ac:spMkLst>
        </pc:spChg>
        <pc:spChg chg="mod">
          <ac:chgData name="WEBLEX - Julie MICHEL" userId="25021893-7a15-45ac-b91c-6704d640096b" providerId="ADAL" clId="{6B13C006-4B5A-4185-A335-5D34416F6D16}" dt="2021-05-29T14:43:26.329" v="14117" actId="20577"/>
          <ac:spMkLst>
            <pc:docMk/>
            <pc:sldMk cId="295995590" sldId="1055"/>
            <ac:spMk id="4" creationId="{3E87D24E-715F-894B-9112-97BA38C56587}"/>
          </ac:spMkLst>
        </pc:spChg>
        <pc:picChg chg="add mod">
          <ac:chgData name="WEBLEX - Julie MICHEL" userId="25021893-7a15-45ac-b91c-6704d640096b" providerId="ADAL" clId="{6B13C006-4B5A-4185-A335-5D34416F6D16}" dt="2021-05-29T14:44:53.232" v="14197" actId="14100"/>
          <ac:picMkLst>
            <pc:docMk/>
            <pc:sldMk cId="295995590" sldId="1055"/>
            <ac:picMk id="30722" creationId="{4570AE14-B9D0-4DAB-968E-3E35C281A72F}"/>
          </ac:picMkLst>
        </pc:picChg>
      </pc:sldChg>
      <pc:sldChg chg="add">
        <pc:chgData name="WEBLEX - Julie MICHEL" userId="25021893-7a15-45ac-b91c-6704d640096b" providerId="ADAL" clId="{6B13C006-4B5A-4185-A335-5D34416F6D16}" dt="2021-05-29T13:15:02.112" v="12525"/>
        <pc:sldMkLst>
          <pc:docMk/>
          <pc:sldMk cId="2645420830" sldId="1056"/>
        </pc:sldMkLst>
      </pc:sldChg>
      <pc:sldChg chg="add">
        <pc:chgData name="WEBLEX - Julie MICHEL" userId="25021893-7a15-45ac-b91c-6704d640096b" providerId="ADAL" clId="{6B13C006-4B5A-4185-A335-5D34416F6D16}" dt="2021-05-29T13:15:17.124" v="12526"/>
        <pc:sldMkLst>
          <pc:docMk/>
          <pc:sldMk cId="2021121702" sldId="1057"/>
        </pc:sldMkLst>
      </pc:sldChg>
      <pc:sldChg chg="add">
        <pc:chgData name="WEBLEX - Julie MICHEL" userId="25021893-7a15-45ac-b91c-6704d640096b" providerId="ADAL" clId="{6B13C006-4B5A-4185-A335-5D34416F6D16}" dt="2021-05-29T13:15:31.710" v="12527"/>
        <pc:sldMkLst>
          <pc:docMk/>
          <pc:sldMk cId="2185024016" sldId="1058"/>
        </pc:sldMkLst>
      </pc:sldChg>
      <pc:sldChg chg="add">
        <pc:chgData name="WEBLEX - Julie MICHEL" userId="25021893-7a15-45ac-b91c-6704d640096b" providerId="ADAL" clId="{6B13C006-4B5A-4185-A335-5D34416F6D16}" dt="2021-05-29T13:15:52.879" v="12528"/>
        <pc:sldMkLst>
          <pc:docMk/>
          <pc:sldMk cId="1853745751" sldId="1059"/>
        </pc:sldMkLst>
      </pc:sldChg>
      <pc:sldChg chg="add">
        <pc:chgData name="WEBLEX - Julie MICHEL" userId="25021893-7a15-45ac-b91c-6704d640096b" providerId="ADAL" clId="{6B13C006-4B5A-4185-A335-5D34416F6D16}" dt="2021-05-29T13:16:07.811" v="12529"/>
        <pc:sldMkLst>
          <pc:docMk/>
          <pc:sldMk cId="970547795" sldId="1060"/>
        </pc:sldMkLst>
      </pc:sldChg>
      <pc:sldChg chg="addSp modSp add mod modNotesTx">
        <pc:chgData name="WEBLEX - Julie MICHEL" userId="25021893-7a15-45ac-b91c-6704d640096b" providerId="ADAL" clId="{6B13C006-4B5A-4185-A335-5D34416F6D16}" dt="2021-05-29T13:22:35.061" v="12613" actId="20577"/>
        <pc:sldMkLst>
          <pc:docMk/>
          <pc:sldMk cId="222613005" sldId="1061"/>
        </pc:sldMkLst>
        <pc:spChg chg="mod">
          <ac:chgData name="WEBLEX - Julie MICHEL" userId="25021893-7a15-45ac-b91c-6704d640096b" providerId="ADAL" clId="{6B13C006-4B5A-4185-A335-5D34416F6D16}" dt="2021-05-29T13:20:43.102" v="12531"/>
          <ac:spMkLst>
            <pc:docMk/>
            <pc:sldMk cId="222613005" sldId="1061"/>
            <ac:spMk id="2" creationId="{3011E5E9-D8F6-784C-AADC-BE7F679F104E}"/>
          </ac:spMkLst>
        </pc:spChg>
        <pc:spChg chg="mod">
          <ac:chgData name="WEBLEX - Julie MICHEL" userId="25021893-7a15-45ac-b91c-6704d640096b" providerId="ADAL" clId="{6B13C006-4B5A-4185-A335-5D34416F6D16}" dt="2021-05-29T13:21:36.935" v="12596" actId="27636"/>
          <ac:spMkLst>
            <pc:docMk/>
            <pc:sldMk cId="222613005" sldId="1061"/>
            <ac:spMk id="3" creationId="{D3E02A91-86E9-AC43-A857-3589E1F6678C}"/>
          </ac:spMkLst>
        </pc:spChg>
        <pc:spChg chg="mod">
          <ac:chgData name="WEBLEX - Julie MICHEL" userId="25021893-7a15-45ac-b91c-6704d640096b" providerId="ADAL" clId="{6B13C006-4B5A-4185-A335-5D34416F6D16}" dt="2021-05-29T13:20:46.385" v="12537" actId="20577"/>
          <ac:spMkLst>
            <pc:docMk/>
            <pc:sldMk cId="222613005" sldId="1061"/>
            <ac:spMk id="4" creationId="{3E87D24E-715F-894B-9112-97BA38C56587}"/>
          </ac:spMkLst>
        </pc:spChg>
        <pc:picChg chg="add mod">
          <ac:chgData name="WEBLEX - Julie MICHEL" userId="25021893-7a15-45ac-b91c-6704d640096b" providerId="ADAL" clId="{6B13C006-4B5A-4185-A335-5D34416F6D16}" dt="2021-05-29T13:22:02.489" v="12602" actId="14100"/>
          <ac:picMkLst>
            <pc:docMk/>
            <pc:sldMk cId="222613005" sldId="1061"/>
            <ac:picMk id="10242" creationId="{81DA408A-948C-483A-9F01-B28E6A6F2D4D}"/>
          </ac:picMkLst>
        </pc:picChg>
      </pc:sldChg>
      <pc:sldChg chg="addSp modSp add mod modNotesTx">
        <pc:chgData name="WEBLEX - Julie MICHEL" userId="25021893-7a15-45ac-b91c-6704d640096b" providerId="ADAL" clId="{6B13C006-4B5A-4185-A335-5D34416F6D16}" dt="2021-05-29T14:11:32.281" v="13440" actId="14100"/>
        <pc:sldMkLst>
          <pc:docMk/>
          <pc:sldMk cId="1591315848" sldId="1062"/>
        </pc:sldMkLst>
        <pc:spChg chg="mod">
          <ac:chgData name="WEBLEX - Julie MICHEL" userId="25021893-7a15-45ac-b91c-6704d640096b" providerId="ADAL" clId="{6B13C006-4B5A-4185-A335-5D34416F6D16}" dt="2021-05-29T14:10:15.931" v="13420" actId="404"/>
          <ac:spMkLst>
            <pc:docMk/>
            <pc:sldMk cId="1591315848" sldId="1062"/>
            <ac:spMk id="3" creationId="{D3E02A91-86E9-AC43-A857-3589E1F6678C}"/>
          </ac:spMkLst>
        </pc:spChg>
        <pc:spChg chg="mod">
          <ac:chgData name="WEBLEX - Julie MICHEL" userId="25021893-7a15-45ac-b91c-6704d640096b" providerId="ADAL" clId="{6B13C006-4B5A-4185-A335-5D34416F6D16}" dt="2021-05-29T14:09:45.364" v="13364" actId="20577"/>
          <ac:spMkLst>
            <pc:docMk/>
            <pc:sldMk cId="1591315848" sldId="1062"/>
            <ac:spMk id="4" creationId="{3E87D24E-715F-894B-9112-97BA38C56587}"/>
          </ac:spMkLst>
        </pc:spChg>
        <pc:picChg chg="add mod">
          <ac:chgData name="WEBLEX - Julie MICHEL" userId="25021893-7a15-45ac-b91c-6704d640096b" providerId="ADAL" clId="{6B13C006-4B5A-4185-A335-5D34416F6D16}" dt="2021-05-29T14:11:32.281" v="13440" actId="14100"/>
          <ac:picMkLst>
            <pc:docMk/>
            <pc:sldMk cId="1591315848" sldId="1062"/>
            <ac:picMk id="24578" creationId="{E019CE53-5A99-4427-8BF2-8B3B0C232F6B}"/>
          </ac:picMkLst>
        </pc:picChg>
      </pc:sldChg>
      <pc:sldChg chg="modSp add mod">
        <pc:chgData name="WEBLEX - Julie MICHEL" userId="25021893-7a15-45ac-b91c-6704d640096b" providerId="ADAL" clId="{6B13C006-4B5A-4185-A335-5D34416F6D16}" dt="2021-05-30T19:33:41.076" v="14945" actId="6549"/>
        <pc:sldMkLst>
          <pc:docMk/>
          <pc:sldMk cId="4096977193" sldId="1063"/>
        </pc:sldMkLst>
        <pc:spChg chg="mod">
          <ac:chgData name="WEBLEX - Julie MICHEL" userId="25021893-7a15-45ac-b91c-6704d640096b" providerId="ADAL" clId="{6B13C006-4B5A-4185-A335-5D34416F6D16}" dt="2021-05-30T19:33:41.076" v="14945" actId="6549"/>
          <ac:spMkLst>
            <pc:docMk/>
            <pc:sldMk cId="4096977193" sldId="1063"/>
            <ac:spMk id="3" creationId="{D3E02A91-86E9-AC43-A857-3589E1F6678C}"/>
          </ac:spMkLst>
        </pc:spChg>
        <pc:spChg chg="mod">
          <ac:chgData name="WEBLEX - Julie MICHEL" userId="25021893-7a15-45ac-b91c-6704d640096b" providerId="ADAL" clId="{6B13C006-4B5A-4185-A335-5D34416F6D16}" dt="2021-05-30T19:33:05.220" v="14908" actId="20577"/>
          <ac:spMkLst>
            <pc:docMk/>
            <pc:sldMk cId="4096977193" sldId="1063"/>
            <ac:spMk id="4" creationId="{3E87D24E-715F-894B-9112-97BA38C56587}"/>
          </ac:spMkLst>
        </pc:spChg>
      </pc:sldChg>
      <pc:sldChg chg="add">
        <pc:chgData name="WEBLEX - Julie MICHEL" userId="25021893-7a15-45ac-b91c-6704d640096b" providerId="ADAL" clId="{6B13C006-4B5A-4185-A335-5D34416F6D16}" dt="2021-05-29T13:40:49.468" v="12839"/>
        <pc:sldMkLst>
          <pc:docMk/>
          <pc:sldMk cId="3762466155" sldId="1064"/>
        </pc:sldMkLst>
      </pc:sldChg>
      <pc:sldChg chg="add">
        <pc:chgData name="WEBLEX - Julie MICHEL" userId="25021893-7a15-45ac-b91c-6704d640096b" providerId="ADAL" clId="{6B13C006-4B5A-4185-A335-5D34416F6D16}" dt="2021-05-29T13:45:43.187" v="12944"/>
        <pc:sldMkLst>
          <pc:docMk/>
          <pc:sldMk cId="1299016541" sldId="1065"/>
        </pc:sldMkLst>
      </pc:sldChg>
      <pc:sldChg chg="addSp modSp add mod modNotesTx">
        <pc:chgData name="WEBLEX - Julie MICHEL" userId="25021893-7a15-45ac-b91c-6704d640096b" providerId="ADAL" clId="{6B13C006-4B5A-4185-A335-5D34416F6D16}" dt="2021-05-29T13:49:58.933" v="13128" actId="20577"/>
        <pc:sldMkLst>
          <pc:docMk/>
          <pc:sldMk cId="3222736789" sldId="1066"/>
        </pc:sldMkLst>
        <pc:spChg chg="mod">
          <ac:chgData name="WEBLEX - Julie MICHEL" userId="25021893-7a15-45ac-b91c-6704d640096b" providerId="ADAL" clId="{6B13C006-4B5A-4185-A335-5D34416F6D16}" dt="2021-05-29T13:49:17.235" v="13121" actId="20577"/>
          <ac:spMkLst>
            <pc:docMk/>
            <pc:sldMk cId="3222736789" sldId="1066"/>
            <ac:spMk id="3" creationId="{D3E02A91-86E9-AC43-A857-3589E1F6678C}"/>
          </ac:spMkLst>
        </pc:spChg>
        <pc:picChg chg="add mod">
          <ac:chgData name="WEBLEX - Julie MICHEL" userId="25021893-7a15-45ac-b91c-6704d640096b" providerId="ADAL" clId="{6B13C006-4B5A-4185-A335-5D34416F6D16}" dt="2021-05-29T13:47:50.618" v="13043" actId="14100"/>
          <ac:picMkLst>
            <pc:docMk/>
            <pc:sldMk cId="3222736789" sldId="1066"/>
            <ac:picMk id="19458" creationId="{443EB3B8-2796-4299-AD11-28BC7892F614}"/>
          </ac:picMkLst>
        </pc:picChg>
      </pc:sldChg>
      <pc:sldChg chg="add">
        <pc:chgData name="WEBLEX - Julie MICHEL" userId="25021893-7a15-45ac-b91c-6704d640096b" providerId="ADAL" clId="{6B13C006-4B5A-4185-A335-5D34416F6D16}" dt="2021-05-29T13:50:51.937" v="13129"/>
        <pc:sldMkLst>
          <pc:docMk/>
          <pc:sldMk cId="3215707896" sldId="1067"/>
        </pc:sldMkLst>
      </pc:sldChg>
      <pc:sldChg chg="add">
        <pc:chgData name="WEBLEX - Julie MICHEL" userId="25021893-7a15-45ac-b91c-6704d640096b" providerId="ADAL" clId="{6B13C006-4B5A-4185-A335-5D34416F6D16}" dt="2021-05-29T13:50:51.937" v="13129"/>
        <pc:sldMkLst>
          <pc:docMk/>
          <pc:sldMk cId="3234840053" sldId="1068"/>
        </pc:sldMkLst>
      </pc:sldChg>
      <pc:sldChg chg="add">
        <pc:chgData name="WEBLEX - Julie MICHEL" userId="25021893-7a15-45ac-b91c-6704d640096b" providerId="ADAL" clId="{6B13C006-4B5A-4185-A335-5D34416F6D16}" dt="2021-05-29T13:56:47.110" v="13130"/>
        <pc:sldMkLst>
          <pc:docMk/>
          <pc:sldMk cId="2433007305" sldId="1069"/>
        </pc:sldMkLst>
      </pc:sldChg>
      <pc:sldChg chg="add">
        <pc:chgData name="WEBLEX - Julie MICHEL" userId="25021893-7a15-45ac-b91c-6704d640096b" providerId="ADAL" clId="{6B13C006-4B5A-4185-A335-5D34416F6D16}" dt="2021-05-29T13:58:52.589" v="13236"/>
        <pc:sldMkLst>
          <pc:docMk/>
          <pc:sldMk cId="1823716278" sldId="1070"/>
        </pc:sldMkLst>
      </pc:sldChg>
      <pc:sldChg chg="add">
        <pc:chgData name="WEBLEX - Julie MICHEL" userId="25021893-7a15-45ac-b91c-6704d640096b" providerId="ADAL" clId="{6B13C006-4B5A-4185-A335-5D34416F6D16}" dt="2021-05-29T14:01:42.631" v="13237"/>
        <pc:sldMkLst>
          <pc:docMk/>
          <pc:sldMk cId="3599306183" sldId="1071"/>
        </pc:sldMkLst>
      </pc:sldChg>
      <pc:sldChg chg="addSp modSp add mod modNotesTx">
        <pc:chgData name="WEBLEX - Julie MICHEL" userId="25021893-7a15-45ac-b91c-6704d640096b" providerId="ADAL" clId="{6B13C006-4B5A-4185-A335-5D34416F6D16}" dt="2021-05-29T14:40:42.305" v="14082" actId="14100"/>
        <pc:sldMkLst>
          <pc:docMk/>
          <pc:sldMk cId="2478955265" sldId="1072"/>
        </pc:sldMkLst>
        <pc:spChg chg="mod">
          <ac:chgData name="WEBLEX - Julie MICHEL" userId="25021893-7a15-45ac-b91c-6704d640096b" providerId="ADAL" clId="{6B13C006-4B5A-4185-A335-5D34416F6D16}" dt="2021-05-29T14:39:26.137" v="14069" actId="20577"/>
          <ac:spMkLst>
            <pc:docMk/>
            <pc:sldMk cId="2478955265" sldId="1072"/>
            <ac:spMk id="3" creationId="{D3E02A91-86E9-AC43-A857-3589E1F6678C}"/>
          </ac:spMkLst>
        </pc:spChg>
        <pc:spChg chg="mod">
          <ac:chgData name="WEBLEX - Julie MICHEL" userId="25021893-7a15-45ac-b91c-6704d640096b" providerId="ADAL" clId="{6B13C006-4B5A-4185-A335-5D34416F6D16}" dt="2021-05-29T14:38:35.278" v="13995" actId="20577"/>
          <ac:spMkLst>
            <pc:docMk/>
            <pc:sldMk cId="2478955265" sldId="1072"/>
            <ac:spMk id="4" creationId="{3E87D24E-715F-894B-9112-97BA38C56587}"/>
          </ac:spMkLst>
        </pc:spChg>
        <pc:picChg chg="add mod">
          <ac:chgData name="WEBLEX - Julie MICHEL" userId="25021893-7a15-45ac-b91c-6704d640096b" providerId="ADAL" clId="{6B13C006-4B5A-4185-A335-5D34416F6D16}" dt="2021-05-29T14:40:42.305" v="14082" actId="14100"/>
          <ac:picMkLst>
            <pc:docMk/>
            <pc:sldMk cId="2478955265" sldId="1072"/>
            <ac:picMk id="29698" creationId="{94E7D46F-61C2-496F-9C35-F179FA8F5D7B}"/>
          </ac:picMkLst>
        </pc:picChg>
      </pc:sldChg>
      <pc:sldChg chg="add">
        <pc:chgData name="WEBLEX - Julie MICHEL" userId="25021893-7a15-45ac-b91c-6704d640096b" providerId="ADAL" clId="{6B13C006-4B5A-4185-A335-5D34416F6D16}" dt="2021-05-29T14:11:40.535" v="13441"/>
        <pc:sldMkLst>
          <pc:docMk/>
          <pc:sldMk cId="3512496755" sldId="1073"/>
        </pc:sldMkLst>
      </pc:sldChg>
      <pc:sldChg chg="add">
        <pc:chgData name="WEBLEX - Julie MICHEL" userId="25021893-7a15-45ac-b91c-6704d640096b" providerId="ADAL" clId="{6B13C006-4B5A-4185-A335-5D34416F6D16}" dt="2021-05-29T14:15:28.867" v="13442"/>
        <pc:sldMkLst>
          <pc:docMk/>
          <pc:sldMk cId="3568725610" sldId="1074"/>
        </pc:sldMkLst>
      </pc:sldChg>
      <pc:sldChg chg="modSp add mod">
        <pc:chgData name="WEBLEX - Julie MICHEL" userId="25021893-7a15-45ac-b91c-6704d640096b" providerId="ADAL" clId="{6B13C006-4B5A-4185-A335-5D34416F6D16}" dt="2021-05-29T14:24:18.047" v="13780" actId="20577"/>
        <pc:sldMkLst>
          <pc:docMk/>
          <pc:sldMk cId="2801677245" sldId="1075"/>
        </pc:sldMkLst>
        <pc:spChg chg="mod">
          <ac:chgData name="WEBLEX - Julie MICHEL" userId="25021893-7a15-45ac-b91c-6704d640096b" providerId="ADAL" clId="{6B13C006-4B5A-4185-A335-5D34416F6D16}" dt="2021-05-29T14:22:26.911" v="13644" actId="20577"/>
          <ac:spMkLst>
            <pc:docMk/>
            <pc:sldMk cId="2801677245" sldId="1075"/>
            <ac:spMk id="2" creationId="{3011E5E9-D8F6-784C-AADC-BE7F679F104E}"/>
          </ac:spMkLst>
        </pc:spChg>
        <pc:spChg chg="mod">
          <ac:chgData name="WEBLEX - Julie MICHEL" userId="25021893-7a15-45ac-b91c-6704d640096b" providerId="ADAL" clId="{6B13C006-4B5A-4185-A335-5D34416F6D16}" dt="2021-05-29T14:24:18.047" v="13780" actId="20577"/>
          <ac:spMkLst>
            <pc:docMk/>
            <pc:sldMk cId="2801677245" sldId="1075"/>
            <ac:spMk id="3" creationId="{D3E02A91-86E9-AC43-A857-3589E1F6678C}"/>
          </ac:spMkLst>
        </pc:spChg>
        <pc:spChg chg="mod">
          <ac:chgData name="WEBLEX - Julie MICHEL" userId="25021893-7a15-45ac-b91c-6704d640096b" providerId="ADAL" clId="{6B13C006-4B5A-4185-A335-5D34416F6D16}" dt="2021-05-29T14:22:39.303" v="13675" actId="20577"/>
          <ac:spMkLst>
            <pc:docMk/>
            <pc:sldMk cId="2801677245" sldId="1075"/>
            <ac:spMk id="4" creationId="{3E87D24E-715F-894B-9112-97BA38C56587}"/>
          </ac:spMkLst>
        </pc:spChg>
      </pc:sldChg>
      <pc:sldChg chg="add del">
        <pc:chgData name="WEBLEX - Julie MICHEL" userId="25021893-7a15-45ac-b91c-6704d640096b" providerId="ADAL" clId="{6B13C006-4B5A-4185-A335-5D34416F6D16}" dt="2021-05-29T14:27:11.255" v="13825" actId="47"/>
        <pc:sldMkLst>
          <pc:docMk/>
          <pc:sldMk cId="3689886384" sldId="1076"/>
        </pc:sldMkLst>
      </pc:sldChg>
      <pc:sldChg chg="addSp modSp add mod modNotesTx">
        <pc:chgData name="WEBLEX - Julie MICHEL" userId="25021893-7a15-45ac-b91c-6704d640096b" providerId="ADAL" clId="{6B13C006-4B5A-4185-A335-5D34416F6D16}" dt="2021-05-29T14:27:02.448" v="13824" actId="14100"/>
        <pc:sldMkLst>
          <pc:docMk/>
          <pc:sldMk cId="2302621145" sldId="1077"/>
        </pc:sldMkLst>
        <pc:spChg chg="mod">
          <ac:chgData name="WEBLEX - Julie MICHEL" userId="25021893-7a15-45ac-b91c-6704d640096b" providerId="ADAL" clId="{6B13C006-4B5A-4185-A335-5D34416F6D16}" dt="2021-05-29T14:25:33.082" v="13811" actId="20577"/>
          <ac:spMkLst>
            <pc:docMk/>
            <pc:sldMk cId="2302621145" sldId="1077"/>
            <ac:spMk id="3" creationId="{D3E02A91-86E9-AC43-A857-3589E1F6678C}"/>
          </ac:spMkLst>
        </pc:spChg>
        <pc:picChg chg="add mod">
          <ac:chgData name="WEBLEX - Julie MICHEL" userId="25021893-7a15-45ac-b91c-6704d640096b" providerId="ADAL" clId="{6B13C006-4B5A-4185-A335-5D34416F6D16}" dt="2021-05-29T14:27:02.448" v="13824" actId="14100"/>
          <ac:picMkLst>
            <pc:docMk/>
            <pc:sldMk cId="2302621145" sldId="1077"/>
            <ac:picMk id="27650" creationId="{B7B8FFD3-5D8F-4406-8ADB-5587754A2F13}"/>
          </ac:picMkLst>
        </pc:picChg>
      </pc:sldChg>
      <pc:sldChg chg="modSp add mod">
        <pc:chgData name="WEBLEX - Julie MICHEL" userId="25021893-7a15-45ac-b91c-6704d640096b" providerId="ADAL" clId="{6B13C006-4B5A-4185-A335-5D34416F6D16}" dt="2021-05-29T14:33:34.403" v="13917" actId="20577"/>
        <pc:sldMkLst>
          <pc:docMk/>
          <pc:sldMk cId="3575271258" sldId="1078"/>
        </pc:sldMkLst>
        <pc:spChg chg="mod">
          <ac:chgData name="WEBLEX - Julie MICHEL" userId="25021893-7a15-45ac-b91c-6704d640096b" providerId="ADAL" clId="{6B13C006-4B5A-4185-A335-5D34416F6D16}" dt="2021-05-29T14:32:11.116" v="13827"/>
          <ac:spMkLst>
            <pc:docMk/>
            <pc:sldMk cId="3575271258" sldId="1078"/>
            <ac:spMk id="2" creationId="{3011E5E9-D8F6-784C-AADC-BE7F679F104E}"/>
          </ac:spMkLst>
        </pc:spChg>
        <pc:spChg chg="mod">
          <ac:chgData name="WEBLEX - Julie MICHEL" userId="25021893-7a15-45ac-b91c-6704d640096b" providerId="ADAL" clId="{6B13C006-4B5A-4185-A335-5D34416F6D16}" dt="2021-05-29T14:33:34.403" v="13917" actId="20577"/>
          <ac:spMkLst>
            <pc:docMk/>
            <pc:sldMk cId="3575271258" sldId="1078"/>
            <ac:spMk id="3" creationId="{D3E02A91-86E9-AC43-A857-3589E1F6678C}"/>
          </ac:spMkLst>
        </pc:spChg>
        <pc:spChg chg="mod">
          <ac:chgData name="WEBLEX - Julie MICHEL" userId="25021893-7a15-45ac-b91c-6704d640096b" providerId="ADAL" clId="{6B13C006-4B5A-4185-A335-5D34416F6D16}" dt="2021-05-29T14:32:17.112" v="13857" actId="20577"/>
          <ac:spMkLst>
            <pc:docMk/>
            <pc:sldMk cId="3575271258" sldId="1078"/>
            <ac:spMk id="4" creationId="{3E87D24E-715F-894B-9112-97BA38C56587}"/>
          </ac:spMkLst>
        </pc:spChg>
      </pc:sldChg>
      <pc:sldChg chg="addSp modSp add mod modNotesTx">
        <pc:chgData name="WEBLEX - Julie MICHEL" userId="25021893-7a15-45ac-b91c-6704d640096b" providerId="ADAL" clId="{6B13C006-4B5A-4185-A335-5D34416F6D16}" dt="2021-05-29T14:35:25.240" v="13975" actId="14100"/>
        <pc:sldMkLst>
          <pc:docMk/>
          <pc:sldMk cId="3691537704" sldId="1079"/>
        </pc:sldMkLst>
        <pc:spChg chg="mod">
          <ac:chgData name="WEBLEX - Julie MICHEL" userId="25021893-7a15-45ac-b91c-6704d640096b" providerId="ADAL" clId="{6B13C006-4B5A-4185-A335-5D34416F6D16}" dt="2021-05-29T14:34:19.004" v="13961" actId="20577"/>
          <ac:spMkLst>
            <pc:docMk/>
            <pc:sldMk cId="3691537704" sldId="1079"/>
            <ac:spMk id="3" creationId="{D3E02A91-86E9-AC43-A857-3589E1F6678C}"/>
          </ac:spMkLst>
        </pc:spChg>
        <pc:picChg chg="add mod">
          <ac:chgData name="WEBLEX - Julie MICHEL" userId="25021893-7a15-45ac-b91c-6704d640096b" providerId="ADAL" clId="{6B13C006-4B5A-4185-A335-5D34416F6D16}" dt="2021-05-29T14:35:25.240" v="13975" actId="14100"/>
          <ac:picMkLst>
            <pc:docMk/>
            <pc:sldMk cId="3691537704" sldId="1079"/>
            <ac:picMk id="28674" creationId="{31BAC24A-0BBD-4E6D-B7CB-243DEED7B9AC}"/>
          </ac:picMkLst>
        </pc:picChg>
      </pc:sldChg>
      <pc:sldChg chg="addSp modSp add mod modNotesTx">
        <pc:chgData name="WEBLEX - Julie MICHEL" userId="25021893-7a15-45ac-b91c-6704d640096b" providerId="ADAL" clId="{6B13C006-4B5A-4185-A335-5D34416F6D16}" dt="2021-05-29T14:48:34.801" v="14284" actId="14100"/>
        <pc:sldMkLst>
          <pc:docMk/>
          <pc:sldMk cId="883706197" sldId="1080"/>
        </pc:sldMkLst>
        <pc:spChg chg="mod">
          <ac:chgData name="WEBLEX - Julie MICHEL" userId="25021893-7a15-45ac-b91c-6704d640096b" providerId="ADAL" clId="{6B13C006-4B5A-4185-A335-5D34416F6D16}" dt="2021-05-29T14:47:47.425" v="14272" actId="27636"/>
          <ac:spMkLst>
            <pc:docMk/>
            <pc:sldMk cId="883706197" sldId="1080"/>
            <ac:spMk id="3" creationId="{D3E02A91-86E9-AC43-A857-3589E1F6678C}"/>
          </ac:spMkLst>
        </pc:spChg>
        <pc:spChg chg="mod">
          <ac:chgData name="WEBLEX - Julie MICHEL" userId="25021893-7a15-45ac-b91c-6704d640096b" providerId="ADAL" clId="{6B13C006-4B5A-4185-A335-5D34416F6D16}" dt="2021-05-29T14:47:17.237" v="14233" actId="20577"/>
          <ac:spMkLst>
            <pc:docMk/>
            <pc:sldMk cId="883706197" sldId="1080"/>
            <ac:spMk id="4" creationId="{3E87D24E-715F-894B-9112-97BA38C56587}"/>
          </ac:spMkLst>
        </pc:spChg>
        <pc:picChg chg="add mod">
          <ac:chgData name="WEBLEX - Julie MICHEL" userId="25021893-7a15-45ac-b91c-6704d640096b" providerId="ADAL" clId="{6B13C006-4B5A-4185-A335-5D34416F6D16}" dt="2021-05-29T14:48:34.801" v="14284" actId="14100"/>
          <ac:picMkLst>
            <pc:docMk/>
            <pc:sldMk cId="883706197" sldId="1080"/>
            <ac:picMk id="34818" creationId="{47DE31FD-09D9-4CB8-A281-1E8F0368ED35}"/>
          </ac:picMkLst>
        </pc:picChg>
      </pc:sldChg>
      <pc:sldChg chg="add">
        <pc:chgData name="WEBLEX - Julie MICHEL" userId="25021893-7a15-45ac-b91c-6704d640096b" providerId="ADAL" clId="{6B13C006-4B5A-4185-A335-5D34416F6D16}" dt="2021-05-29T14:40:49.286" v="14083"/>
        <pc:sldMkLst>
          <pc:docMk/>
          <pc:sldMk cId="2745033342" sldId="1081"/>
        </pc:sldMkLst>
      </pc:sldChg>
      <pc:sldChg chg="add">
        <pc:chgData name="WEBLEX - Julie MICHEL" userId="25021893-7a15-45ac-b91c-6704d640096b" providerId="ADAL" clId="{6B13C006-4B5A-4185-A335-5D34416F6D16}" dt="2021-05-29T14:40:54.590" v="14084"/>
        <pc:sldMkLst>
          <pc:docMk/>
          <pc:sldMk cId="4086624473" sldId="1082"/>
        </pc:sldMkLst>
      </pc:sldChg>
      <pc:sldChg chg="add">
        <pc:chgData name="WEBLEX - Julie MICHEL" userId="25021893-7a15-45ac-b91c-6704d640096b" providerId="ADAL" clId="{6B13C006-4B5A-4185-A335-5D34416F6D16}" dt="2021-05-29T14:41:01.770" v="14085"/>
        <pc:sldMkLst>
          <pc:docMk/>
          <pc:sldMk cId="216122600" sldId="1083"/>
        </pc:sldMkLst>
      </pc:sldChg>
      <pc:sldChg chg="addSp modSp add mod modNotesTx">
        <pc:chgData name="WEBLEX - Julie MICHEL" userId="25021893-7a15-45ac-b91c-6704d640096b" providerId="ADAL" clId="{6B13C006-4B5A-4185-A335-5D34416F6D16}" dt="2021-05-30T19:12:07.523" v="14497" actId="20577"/>
        <pc:sldMkLst>
          <pc:docMk/>
          <pc:sldMk cId="576593845" sldId="1084"/>
        </pc:sldMkLst>
        <pc:spChg chg="mod">
          <ac:chgData name="WEBLEX - Julie MICHEL" userId="25021893-7a15-45ac-b91c-6704d640096b" providerId="ADAL" clId="{6B13C006-4B5A-4185-A335-5D34416F6D16}" dt="2021-05-30T19:10:13.223" v="14472" actId="20577"/>
          <ac:spMkLst>
            <pc:docMk/>
            <pc:sldMk cId="576593845" sldId="1084"/>
            <ac:spMk id="3" creationId="{D3E02A91-86E9-AC43-A857-3589E1F6678C}"/>
          </ac:spMkLst>
        </pc:spChg>
        <pc:spChg chg="mod">
          <ac:chgData name="WEBLEX - Julie MICHEL" userId="25021893-7a15-45ac-b91c-6704d640096b" providerId="ADAL" clId="{6B13C006-4B5A-4185-A335-5D34416F6D16}" dt="2021-05-30T19:09:06.554" v="14398" actId="20577"/>
          <ac:spMkLst>
            <pc:docMk/>
            <pc:sldMk cId="576593845" sldId="1084"/>
            <ac:spMk id="4" creationId="{3E87D24E-715F-894B-9112-97BA38C56587}"/>
          </ac:spMkLst>
        </pc:spChg>
        <pc:picChg chg="add mod">
          <ac:chgData name="WEBLEX - Julie MICHEL" userId="25021893-7a15-45ac-b91c-6704d640096b" providerId="ADAL" clId="{6B13C006-4B5A-4185-A335-5D34416F6D16}" dt="2021-05-30T19:10:39.505" v="14478" actId="14100"/>
          <ac:picMkLst>
            <pc:docMk/>
            <pc:sldMk cId="576593845" sldId="1084"/>
            <ac:picMk id="1026" creationId="{BE2D85A8-A9EF-456A-87AD-E2DC49B30409}"/>
          </ac:picMkLst>
        </pc:picChg>
      </pc:sldChg>
      <pc:sldChg chg="addSp modSp add mod modNotesTx">
        <pc:chgData name="WEBLEX - Julie MICHEL" userId="25021893-7a15-45ac-b91c-6704d640096b" providerId="ADAL" clId="{6B13C006-4B5A-4185-A335-5D34416F6D16}" dt="2021-05-30T19:18:23.017" v="14609" actId="20577"/>
        <pc:sldMkLst>
          <pc:docMk/>
          <pc:sldMk cId="572759367" sldId="1085"/>
        </pc:sldMkLst>
        <pc:spChg chg="mod">
          <ac:chgData name="WEBLEX - Julie MICHEL" userId="25021893-7a15-45ac-b91c-6704d640096b" providerId="ADAL" clId="{6B13C006-4B5A-4185-A335-5D34416F6D16}" dt="2021-05-30T19:17:03.701" v="14592"/>
          <ac:spMkLst>
            <pc:docMk/>
            <pc:sldMk cId="572759367" sldId="1085"/>
            <ac:spMk id="3" creationId="{D3E02A91-86E9-AC43-A857-3589E1F6678C}"/>
          </ac:spMkLst>
        </pc:spChg>
        <pc:spChg chg="mod">
          <ac:chgData name="WEBLEX - Julie MICHEL" userId="25021893-7a15-45ac-b91c-6704d640096b" providerId="ADAL" clId="{6B13C006-4B5A-4185-A335-5D34416F6D16}" dt="2021-05-30T19:16:18.208" v="14504" actId="20577"/>
          <ac:spMkLst>
            <pc:docMk/>
            <pc:sldMk cId="572759367" sldId="1085"/>
            <ac:spMk id="4" creationId="{3E87D24E-715F-894B-9112-97BA38C56587}"/>
          </ac:spMkLst>
        </pc:spChg>
        <pc:picChg chg="add mod">
          <ac:chgData name="WEBLEX - Julie MICHEL" userId="25021893-7a15-45ac-b91c-6704d640096b" providerId="ADAL" clId="{6B13C006-4B5A-4185-A335-5D34416F6D16}" dt="2021-05-30T19:17:46.113" v="14598" actId="14100"/>
          <ac:picMkLst>
            <pc:docMk/>
            <pc:sldMk cId="572759367" sldId="1085"/>
            <ac:picMk id="2050" creationId="{9F477E8B-01F9-4D11-8E3F-30D28307F6FB}"/>
          </ac:picMkLst>
        </pc:picChg>
      </pc:sldChg>
      <pc:sldChg chg="addSp modSp add mod modNotesTx">
        <pc:chgData name="WEBLEX - Julie MICHEL" userId="25021893-7a15-45ac-b91c-6704d640096b" providerId="ADAL" clId="{6B13C006-4B5A-4185-A335-5D34416F6D16}" dt="2021-05-29T14:52:52.391" v="14385" actId="14100"/>
        <pc:sldMkLst>
          <pc:docMk/>
          <pc:sldMk cId="12327061" sldId="1086"/>
        </pc:sldMkLst>
        <pc:spChg chg="mod">
          <ac:chgData name="WEBLEX - Julie MICHEL" userId="25021893-7a15-45ac-b91c-6704d640096b" providerId="ADAL" clId="{6B13C006-4B5A-4185-A335-5D34416F6D16}" dt="2021-05-29T14:51:29.879" v="14286"/>
          <ac:spMkLst>
            <pc:docMk/>
            <pc:sldMk cId="12327061" sldId="1086"/>
            <ac:spMk id="2" creationId="{3011E5E9-D8F6-784C-AADC-BE7F679F104E}"/>
          </ac:spMkLst>
        </pc:spChg>
        <pc:spChg chg="mod">
          <ac:chgData name="WEBLEX - Julie MICHEL" userId="25021893-7a15-45ac-b91c-6704d640096b" providerId="ADAL" clId="{6B13C006-4B5A-4185-A335-5D34416F6D16}" dt="2021-05-29T14:52:03.551" v="14372" actId="20577"/>
          <ac:spMkLst>
            <pc:docMk/>
            <pc:sldMk cId="12327061" sldId="1086"/>
            <ac:spMk id="3" creationId="{D3E02A91-86E9-AC43-A857-3589E1F6678C}"/>
          </ac:spMkLst>
        </pc:spChg>
        <pc:spChg chg="mod">
          <ac:chgData name="WEBLEX - Julie MICHEL" userId="25021893-7a15-45ac-b91c-6704d640096b" providerId="ADAL" clId="{6B13C006-4B5A-4185-A335-5D34416F6D16}" dt="2021-05-29T14:51:39.883" v="14322" actId="20577"/>
          <ac:spMkLst>
            <pc:docMk/>
            <pc:sldMk cId="12327061" sldId="1086"/>
            <ac:spMk id="4" creationId="{3E87D24E-715F-894B-9112-97BA38C56587}"/>
          </ac:spMkLst>
        </pc:spChg>
        <pc:picChg chg="add mod">
          <ac:chgData name="WEBLEX - Julie MICHEL" userId="25021893-7a15-45ac-b91c-6704d640096b" providerId="ADAL" clId="{6B13C006-4B5A-4185-A335-5D34416F6D16}" dt="2021-05-29T14:52:52.391" v="14385" actId="14100"/>
          <ac:picMkLst>
            <pc:docMk/>
            <pc:sldMk cId="12327061" sldId="1086"/>
            <ac:picMk id="35842" creationId="{3B48A539-8A93-4705-937A-8DBC5CC0A301}"/>
          </ac:picMkLst>
        </pc:picChg>
      </pc:sldChg>
      <pc:sldChg chg="modSp add mod">
        <pc:chgData name="WEBLEX - Julie MICHEL" userId="25021893-7a15-45ac-b91c-6704d640096b" providerId="ADAL" clId="{6B13C006-4B5A-4185-A335-5D34416F6D16}" dt="2021-05-30T19:27:16.619" v="14840" actId="947"/>
        <pc:sldMkLst>
          <pc:docMk/>
          <pc:sldMk cId="1623797650" sldId="1087"/>
        </pc:sldMkLst>
        <pc:spChg chg="mod">
          <ac:chgData name="WEBLEX - Julie MICHEL" userId="25021893-7a15-45ac-b91c-6704d640096b" providerId="ADAL" clId="{6B13C006-4B5A-4185-A335-5D34416F6D16}" dt="2021-05-30T19:27:16.619" v="14840" actId="947"/>
          <ac:spMkLst>
            <pc:docMk/>
            <pc:sldMk cId="1623797650" sldId="1087"/>
            <ac:spMk id="3" creationId="{D3E02A91-86E9-AC43-A857-3589E1F6678C}"/>
          </ac:spMkLst>
        </pc:spChg>
        <pc:spChg chg="mod">
          <ac:chgData name="WEBLEX - Julie MICHEL" userId="25021893-7a15-45ac-b91c-6704d640096b" providerId="ADAL" clId="{6B13C006-4B5A-4185-A335-5D34416F6D16}" dt="2021-05-30T19:25:49.118" v="14796" actId="20577"/>
          <ac:spMkLst>
            <pc:docMk/>
            <pc:sldMk cId="1623797650" sldId="1087"/>
            <ac:spMk id="4" creationId="{3E87D24E-715F-894B-9112-97BA38C56587}"/>
          </ac:spMkLst>
        </pc:spChg>
      </pc:sldChg>
      <pc:sldChg chg="add">
        <pc:chgData name="WEBLEX - Julie MICHEL" userId="25021893-7a15-45ac-b91c-6704d640096b" providerId="ADAL" clId="{6B13C006-4B5A-4185-A335-5D34416F6D16}" dt="2021-05-30T19:12:24.309" v="14498"/>
        <pc:sldMkLst>
          <pc:docMk/>
          <pc:sldMk cId="564727827" sldId="1088"/>
        </pc:sldMkLst>
      </pc:sldChg>
      <pc:sldChg chg="add">
        <pc:chgData name="WEBLEX - Julie MICHEL" userId="25021893-7a15-45ac-b91c-6704d640096b" providerId="ADAL" clId="{6B13C006-4B5A-4185-A335-5D34416F6D16}" dt="2021-05-30T19:12:28.400" v="14499"/>
        <pc:sldMkLst>
          <pc:docMk/>
          <pc:sldMk cId="3189582535" sldId="1089"/>
        </pc:sldMkLst>
      </pc:sldChg>
      <pc:sldChg chg="add">
        <pc:chgData name="WEBLEX - Julie MICHEL" userId="25021893-7a15-45ac-b91c-6704d640096b" providerId="ADAL" clId="{6B13C006-4B5A-4185-A335-5D34416F6D16}" dt="2021-05-30T19:16:13.947" v="14500"/>
        <pc:sldMkLst>
          <pc:docMk/>
          <pc:sldMk cId="1980016601" sldId="1090"/>
        </pc:sldMkLst>
      </pc:sldChg>
      <pc:sldChg chg="add">
        <pc:chgData name="WEBLEX - Julie MICHEL" userId="25021893-7a15-45ac-b91c-6704d640096b" providerId="ADAL" clId="{6B13C006-4B5A-4185-A335-5D34416F6D16}" dt="2021-05-30T19:20:53.750" v="14610"/>
        <pc:sldMkLst>
          <pc:docMk/>
          <pc:sldMk cId="2713480960" sldId="1091"/>
        </pc:sldMkLst>
      </pc:sldChg>
      <pc:sldChg chg="addSp modSp add mod modNotesTx">
        <pc:chgData name="WEBLEX - Julie MICHEL" userId="25021893-7a15-45ac-b91c-6704d640096b" providerId="ADAL" clId="{6B13C006-4B5A-4185-A335-5D34416F6D16}" dt="2021-05-30T19:23:19.142" v="14759" actId="20577"/>
        <pc:sldMkLst>
          <pc:docMk/>
          <pc:sldMk cId="2296081748" sldId="1092"/>
        </pc:sldMkLst>
        <pc:spChg chg="mod">
          <ac:chgData name="WEBLEX - Julie MICHEL" userId="25021893-7a15-45ac-b91c-6704d640096b" providerId="ADAL" clId="{6B13C006-4B5A-4185-A335-5D34416F6D16}" dt="2021-05-30T19:22:46.921" v="14751" actId="20577"/>
          <ac:spMkLst>
            <pc:docMk/>
            <pc:sldMk cId="2296081748" sldId="1092"/>
            <ac:spMk id="3" creationId="{D3E02A91-86E9-AC43-A857-3589E1F6678C}"/>
          </ac:spMkLst>
        </pc:spChg>
        <pc:picChg chg="add mod">
          <ac:chgData name="WEBLEX - Julie MICHEL" userId="25021893-7a15-45ac-b91c-6704d640096b" providerId="ADAL" clId="{6B13C006-4B5A-4185-A335-5D34416F6D16}" dt="2021-05-30T19:21:49.840" v="14700" actId="14100"/>
          <ac:picMkLst>
            <pc:docMk/>
            <pc:sldMk cId="2296081748" sldId="1092"/>
            <ac:picMk id="5122" creationId="{C369CADC-0C04-414D-BB32-BDE206F87FEE}"/>
          </ac:picMkLst>
        </pc:picChg>
      </pc:sldChg>
      <pc:sldChg chg="addSp modSp add mod modNotesTx">
        <pc:chgData name="WEBLEX - Julie MICHEL" userId="25021893-7a15-45ac-b91c-6704d640096b" providerId="ADAL" clId="{6B13C006-4B5A-4185-A335-5D34416F6D16}" dt="2021-05-30T19:40:15.405" v="15077" actId="20577"/>
        <pc:sldMkLst>
          <pc:docMk/>
          <pc:sldMk cId="1672945644" sldId="1093"/>
        </pc:sldMkLst>
        <pc:spChg chg="mod">
          <ac:chgData name="WEBLEX - Julie MICHEL" userId="25021893-7a15-45ac-b91c-6704d640096b" providerId="ADAL" clId="{6B13C006-4B5A-4185-A335-5D34416F6D16}" dt="2021-05-30T19:39:14.865" v="15061" actId="403"/>
          <ac:spMkLst>
            <pc:docMk/>
            <pc:sldMk cId="1672945644" sldId="1093"/>
            <ac:spMk id="3" creationId="{D3E02A91-86E9-AC43-A857-3589E1F6678C}"/>
          </ac:spMkLst>
        </pc:spChg>
        <pc:spChg chg="mod">
          <ac:chgData name="WEBLEX - Julie MICHEL" userId="25021893-7a15-45ac-b91c-6704d640096b" providerId="ADAL" clId="{6B13C006-4B5A-4185-A335-5D34416F6D16}" dt="2021-05-30T19:38:42.308" v="15008" actId="20577"/>
          <ac:spMkLst>
            <pc:docMk/>
            <pc:sldMk cId="1672945644" sldId="1093"/>
            <ac:spMk id="4" creationId="{3E87D24E-715F-894B-9112-97BA38C56587}"/>
          </ac:spMkLst>
        </pc:spChg>
        <pc:picChg chg="add mod">
          <ac:chgData name="WEBLEX - Julie MICHEL" userId="25021893-7a15-45ac-b91c-6704d640096b" providerId="ADAL" clId="{6B13C006-4B5A-4185-A335-5D34416F6D16}" dt="2021-05-30T19:39:42.335" v="15067" actId="14100"/>
          <ac:picMkLst>
            <pc:docMk/>
            <pc:sldMk cId="1672945644" sldId="1093"/>
            <ac:picMk id="10242" creationId="{99686D1F-8634-48F6-BBF4-F404ABB5A8AF}"/>
          </ac:picMkLst>
        </pc:picChg>
      </pc:sldChg>
      <pc:sldChg chg="addSp modSp add mod modNotesTx">
        <pc:chgData name="WEBLEX - Julie MICHEL" userId="25021893-7a15-45ac-b91c-6704d640096b" providerId="ADAL" clId="{6B13C006-4B5A-4185-A335-5D34416F6D16}" dt="2021-05-30T19:28:46.231" v="14865" actId="20577"/>
        <pc:sldMkLst>
          <pc:docMk/>
          <pc:sldMk cId="2991169316" sldId="1094"/>
        </pc:sldMkLst>
        <pc:spChg chg="mod">
          <ac:chgData name="WEBLEX - Julie MICHEL" userId="25021893-7a15-45ac-b91c-6704d640096b" providerId="ADAL" clId="{6B13C006-4B5A-4185-A335-5D34416F6D16}" dt="2021-05-30T19:27:51.364" v="14855" actId="403"/>
          <ac:spMkLst>
            <pc:docMk/>
            <pc:sldMk cId="2991169316" sldId="1094"/>
            <ac:spMk id="3" creationId="{D3E02A91-86E9-AC43-A857-3589E1F6678C}"/>
          </ac:spMkLst>
        </pc:spChg>
        <pc:picChg chg="add mod">
          <ac:chgData name="WEBLEX - Julie MICHEL" userId="25021893-7a15-45ac-b91c-6704d640096b" providerId="ADAL" clId="{6B13C006-4B5A-4185-A335-5D34416F6D16}" dt="2021-05-30T19:27:08.119" v="14839" actId="14100"/>
          <ac:picMkLst>
            <pc:docMk/>
            <pc:sldMk cId="2991169316" sldId="1094"/>
            <ac:picMk id="6146" creationId="{15E73AC9-A65F-4885-B547-FF77C3DEC063}"/>
          </ac:picMkLst>
        </pc:picChg>
      </pc:sldChg>
      <pc:sldChg chg="add">
        <pc:chgData name="WEBLEX - Julie MICHEL" userId="25021893-7a15-45ac-b91c-6704d640096b" providerId="ADAL" clId="{6B13C006-4B5A-4185-A335-5D34416F6D16}" dt="2021-05-30T19:29:26.488" v="14866"/>
        <pc:sldMkLst>
          <pc:docMk/>
          <pc:sldMk cId="4068687685" sldId="1095"/>
        </pc:sldMkLst>
      </pc:sldChg>
      <pc:sldChg chg="add">
        <pc:chgData name="WEBLEX - Julie MICHEL" userId="25021893-7a15-45ac-b91c-6704d640096b" providerId="ADAL" clId="{6B13C006-4B5A-4185-A335-5D34416F6D16}" dt="2021-05-30T19:29:26.488" v="14866"/>
        <pc:sldMkLst>
          <pc:docMk/>
          <pc:sldMk cId="2454936504" sldId="1096"/>
        </pc:sldMkLst>
      </pc:sldChg>
      <pc:sldChg chg="add">
        <pc:chgData name="WEBLEX - Julie MICHEL" userId="25021893-7a15-45ac-b91c-6704d640096b" providerId="ADAL" clId="{6B13C006-4B5A-4185-A335-5D34416F6D16}" dt="2021-05-30T19:29:39.448" v="14867"/>
        <pc:sldMkLst>
          <pc:docMk/>
          <pc:sldMk cId="815736293" sldId="1097"/>
        </pc:sldMkLst>
      </pc:sldChg>
      <pc:sldChg chg="add">
        <pc:chgData name="WEBLEX - Julie MICHEL" userId="25021893-7a15-45ac-b91c-6704d640096b" providerId="ADAL" clId="{6B13C006-4B5A-4185-A335-5D34416F6D16}" dt="2021-05-30T19:29:39.448" v="14867"/>
        <pc:sldMkLst>
          <pc:docMk/>
          <pc:sldMk cId="3385863870" sldId="1098"/>
        </pc:sldMkLst>
      </pc:sldChg>
      <pc:sldChg chg="add">
        <pc:chgData name="WEBLEX - Julie MICHEL" userId="25021893-7a15-45ac-b91c-6704d640096b" providerId="ADAL" clId="{6B13C006-4B5A-4185-A335-5D34416F6D16}" dt="2021-05-30T19:32:56.083" v="14868"/>
        <pc:sldMkLst>
          <pc:docMk/>
          <pc:sldMk cId="29449793" sldId="1099"/>
        </pc:sldMkLst>
      </pc:sldChg>
      <pc:sldChg chg="addSp modSp add mod modNotesTx">
        <pc:chgData name="WEBLEX - Julie MICHEL" userId="25021893-7a15-45ac-b91c-6704d640096b" providerId="ADAL" clId="{6B13C006-4B5A-4185-A335-5D34416F6D16}" dt="2021-05-30T19:35:15.869" v="14981" actId="20577"/>
        <pc:sldMkLst>
          <pc:docMk/>
          <pc:sldMk cId="3295650406" sldId="1100"/>
        </pc:sldMkLst>
        <pc:spChg chg="mod">
          <ac:chgData name="WEBLEX - Julie MICHEL" userId="25021893-7a15-45ac-b91c-6704d640096b" providerId="ADAL" clId="{6B13C006-4B5A-4185-A335-5D34416F6D16}" dt="2021-05-30T19:34:24.333" v="14968" actId="20577"/>
          <ac:spMkLst>
            <pc:docMk/>
            <pc:sldMk cId="3295650406" sldId="1100"/>
            <ac:spMk id="3" creationId="{D3E02A91-86E9-AC43-A857-3589E1F6678C}"/>
          </ac:spMkLst>
        </pc:spChg>
        <pc:picChg chg="add mod">
          <ac:chgData name="WEBLEX - Julie MICHEL" userId="25021893-7a15-45ac-b91c-6704d640096b" providerId="ADAL" clId="{6B13C006-4B5A-4185-A335-5D34416F6D16}" dt="2021-05-30T19:34:51.272" v="14974" actId="14100"/>
          <ac:picMkLst>
            <pc:docMk/>
            <pc:sldMk cId="3295650406" sldId="1100"/>
            <ac:picMk id="7170" creationId="{5FB3BEB5-1CF4-49BD-9ED5-88F34400F7D1}"/>
          </ac:picMkLst>
        </pc:picChg>
      </pc:sldChg>
      <pc:sldChg chg="add">
        <pc:chgData name="WEBLEX - Julie MICHEL" userId="25021893-7a15-45ac-b91c-6704d640096b" providerId="ADAL" clId="{6B13C006-4B5A-4185-A335-5D34416F6D16}" dt="2021-05-30T19:38:35.579" v="14982"/>
        <pc:sldMkLst>
          <pc:docMk/>
          <pc:sldMk cId="3522657990" sldId="1101"/>
        </pc:sldMkLst>
      </pc:sldChg>
      <pc:sldChg chg="modSp add mod">
        <pc:chgData name="WEBLEX - Julie MICHEL" userId="25021893-7a15-45ac-b91c-6704d640096b" providerId="ADAL" clId="{6B13C006-4B5A-4185-A335-5D34416F6D16}" dt="2021-05-30T19:44:48.967" v="15196" actId="20577"/>
        <pc:sldMkLst>
          <pc:docMk/>
          <pc:sldMk cId="3843508840" sldId="1102"/>
        </pc:sldMkLst>
        <pc:spChg chg="mod">
          <ac:chgData name="WEBLEX - Julie MICHEL" userId="25021893-7a15-45ac-b91c-6704d640096b" providerId="ADAL" clId="{6B13C006-4B5A-4185-A335-5D34416F6D16}" dt="2021-05-30T19:43:53.839" v="15079"/>
          <ac:spMkLst>
            <pc:docMk/>
            <pc:sldMk cId="3843508840" sldId="1102"/>
            <ac:spMk id="2" creationId="{3011E5E9-D8F6-784C-AADC-BE7F679F104E}"/>
          </ac:spMkLst>
        </pc:spChg>
        <pc:spChg chg="mod">
          <ac:chgData name="WEBLEX - Julie MICHEL" userId="25021893-7a15-45ac-b91c-6704d640096b" providerId="ADAL" clId="{6B13C006-4B5A-4185-A335-5D34416F6D16}" dt="2021-05-30T19:44:48.967" v="15196" actId="20577"/>
          <ac:spMkLst>
            <pc:docMk/>
            <pc:sldMk cId="3843508840" sldId="1102"/>
            <ac:spMk id="3" creationId="{D3E02A91-86E9-AC43-A857-3589E1F6678C}"/>
          </ac:spMkLst>
        </pc:spChg>
        <pc:spChg chg="mod">
          <ac:chgData name="WEBLEX - Julie MICHEL" userId="25021893-7a15-45ac-b91c-6704d640096b" providerId="ADAL" clId="{6B13C006-4B5A-4185-A335-5D34416F6D16}" dt="2021-05-30T19:44:02.809" v="15131" actId="20577"/>
          <ac:spMkLst>
            <pc:docMk/>
            <pc:sldMk cId="3843508840" sldId="1102"/>
            <ac:spMk id="4" creationId="{3E87D24E-715F-894B-9112-97BA38C56587}"/>
          </ac:spMkLst>
        </pc:spChg>
      </pc:sldChg>
      <pc:sldChg chg="addSp modSp add mod modNotesTx">
        <pc:chgData name="WEBLEX - Julie MICHEL" userId="25021893-7a15-45ac-b91c-6704d640096b" providerId="ADAL" clId="{6B13C006-4B5A-4185-A335-5D34416F6D16}" dt="2021-05-30T19:46:50.387" v="15244" actId="20577"/>
        <pc:sldMkLst>
          <pc:docMk/>
          <pc:sldMk cId="2818938149" sldId="1103"/>
        </pc:sldMkLst>
        <pc:spChg chg="mod">
          <ac:chgData name="WEBLEX - Julie MICHEL" userId="25021893-7a15-45ac-b91c-6704d640096b" providerId="ADAL" clId="{6B13C006-4B5A-4185-A335-5D34416F6D16}" dt="2021-05-30T19:45:33.994" v="15221" actId="20577"/>
          <ac:spMkLst>
            <pc:docMk/>
            <pc:sldMk cId="2818938149" sldId="1103"/>
            <ac:spMk id="3" creationId="{D3E02A91-86E9-AC43-A857-3589E1F6678C}"/>
          </ac:spMkLst>
        </pc:spChg>
        <pc:picChg chg="add mod">
          <ac:chgData name="WEBLEX - Julie MICHEL" userId="25021893-7a15-45ac-b91c-6704d640096b" providerId="ADAL" clId="{6B13C006-4B5A-4185-A335-5D34416F6D16}" dt="2021-05-30T19:46:02.797" v="15227" actId="14100"/>
          <ac:picMkLst>
            <pc:docMk/>
            <pc:sldMk cId="2818938149" sldId="1103"/>
            <ac:picMk id="11266" creationId="{891E6EE2-980B-4EC2-AA28-51DF9A28A290}"/>
          </ac:picMkLst>
        </pc:picChg>
      </pc:sldChg>
      <pc:sldChg chg="modSp add mod">
        <pc:chgData name="WEBLEX - Julie MICHEL" userId="25021893-7a15-45ac-b91c-6704d640096b" providerId="ADAL" clId="{6B13C006-4B5A-4185-A335-5D34416F6D16}" dt="2021-05-30T19:52:08.049" v="15387" actId="20577"/>
        <pc:sldMkLst>
          <pc:docMk/>
          <pc:sldMk cId="1804008196" sldId="1104"/>
        </pc:sldMkLst>
        <pc:spChg chg="mod">
          <ac:chgData name="WEBLEX - Julie MICHEL" userId="25021893-7a15-45ac-b91c-6704d640096b" providerId="ADAL" clId="{6B13C006-4B5A-4185-A335-5D34416F6D16}" dt="2021-05-30T19:51:01.838" v="15246"/>
          <ac:spMkLst>
            <pc:docMk/>
            <pc:sldMk cId="1804008196" sldId="1104"/>
            <ac:spMk id="2" creationId="{3011E5E9-D8F6-784C-AADC-BE7F679F104E}"/>
          </ac:spMkLst>
        </pc:spChg>
        <pc:spChg chg="mod">
          <ac:chgData name="WEBLEX - Julie MICHEL" userId="25021893-7a15-45ac-b91c-6704d640096b" providerId="ADAL" clId="{6B13C006-4B5A-4185-A335-5D34416F6D16}" dt="2021-05-30T19:52:08.049" v="15387" actId="20577"/>
          <ac:spMkLst>
            <pc:docMk/>
            <pc:sldMk cId="1804008196" sldId="1104"/>
            <ac:spMk id="3" creationId="{D3E02A91-86E9-AC43-A857-3589E1F6678C}"/>
          </ac:spMkLst>
        </pc:spChg>
        <pc:spChg chg="mod">
          <ac:chgData name="WEBLEX - Julie MICHEL" userId="25021893-7a15-45ac-b91c-6704d640096b" providerId="ADAL" clId="{6B13C006-4B5A-4185-A335-5D34416F6D16}" dt="2021-05-30T19:51:16.297" v="15313" actId="20577"/>
          <ac:spMkLst>
            <pc:docMk/>
            <pc:sldMk cId="1804008196" sldId="1104"/>
            <ac:spMk id="4" creationId="{3E87D24E-715F-894B-9112-97BA38C56587}"/>
          </ac:spMkLst>
        </pc:spChg>
      </pc:sldChg>
      <pc:sldChg chg="addSp modSp add mod modNotesTx">
        <pc:chgData name="WEBLEX - Julie MICHEL" userId="25021893-7a15-45ac-b91c-6704d640096b" providerId="ADAL" clId="{6B13C006-4B5A-4185-A335-5D34416F6D16}" dt="2021-05-30T19:54:42.966" v="15435" actId="20577"/>
        <pc:sldMkLst>
          <pc:docMk/>
          <pc:sldMk cId="2866703220" sldId="1105"/>
        </pc:sldMkLst>
        <pc:spChg chg="mod">
          <ac:chgData name="WEBLEX - Julie MICHEL" userId="25021893-7a15-45ac-b91c-6704d640096b" providerId="ADAL" clId="{6B13C006-4B5A-4185-A335-5D34416F6D16}" dt="2021-05-30T19:52:53.732" v="15423"/>
          <ac:spMkLst>
            <pc:docMk/>
            <pc:sldMk cId="2866703220" sldId="1105"/>
            <ac:spMk id="3" creationId="{D3E02A91-86E9-AC43-A857-3589E1F6678C}"/>
          </ac:spMkLst>
        </pc:spChg>
        <pc:picChg chg="add mod">
          <ac:chgData name="WEBLEX - Julie MICHEL" userId="25021893-7a15-45ac-b91c-6704d640096b" providerId="ADAL" clId="{6B13C006-4B5A-4185-A335-5D34416F6D16}" dt="2021-05-30T19:54:10.445" v="15429" actId="14100"/>
          <ac:picMkLst>
            <pc:docMk/>
            <pc:sldMk cId="2866703220" sldId="1105"/>
            <ac:picMk id="12290" creationId="{8A47A6B1-4F0D-4A31-8624-52722091AD27}"/>
          </ac:picMkLst>
        </pc:picChg>
      </pc:sldChg>
      <pc:sldChg chg="modSp add mod">
        <pc:chgData name="WEBLEX - Julie MICHEL" userId="25021893-7a15-45ac-b91c-6704d640096b" providerId="ADAL" clId="{6B13C006-4B5A-4185-A335-5D34416F6D16}" dt="2021-05-30T19:58:20.671" v="15559" actId="20577"/>
        <pc:sldMkLst>
          <pc:docMk/>
          <pc:sldMk cId="1655492940" sldId="1106"/>
        </pc:sldMkLst>
        <pc:spChg chg="mod">
          <ac:chgData name="WEBLEX - Julie MICHEL" userId="25021893-7a15-45ac-b91c-6704d640096b" providerId="ADAL" clId="{6B13C006-4B5A-4185-A335-5D34416F6D16}" dt="2021-05-30T19:57:00.809" v="15437"/>
          <ac:spMkLst>
            <pc:docMk/>
            <pc:sldMk cId="1655492940" sldId="1106"/>
            <ac:spMk id="2" creationId="{3011E5E9-D8F6-784C-AADC-BE7F679F104E}"/>
          </ac:spMkLst>
        </pc:spChg>
        <pc:spChg chg="mod">
          <ac:chgData name="WEBLEX - Julie MICHEL" userId="25021893-7a15-45ac-b91c-6704d640096b" providerId="ADAL" clId="{6B13C006-4B5A-4185-A335-5D34416F6D16}" dt="2021-05-30T19:58:20.671" v="15559" actId="20577"/>
          <ac:spMkLst>
            <pc:docMk/>
            <pc:sldMk cId="1655492940" sldId="1106"/>
            <ac:spMk id="3" creationId="{D3E02A91-86E9-AC43-A857-3589E1F6678C}"/>
          </ac:spMkLst>
        </pc:spChg>
        <pc:spChg chg="mod">
          <ac:chgData name="WEBLEX - Julie MICHEL" userId="25021893-7a15-45ac-b91c-6704d640096b" providerId="ADAL" clId="{6B13C006-4B5A-4185-A335-5D34416F6D16}" dt="2021-05-30T19:57:08.526" v="15479" actId="20577"/>
          <ac:spMkLst>
            <pc:docMk/>
            <pc:sldMk cId="1655492940" sldId="1106"/>
            <ac:spMk id="4" creationId="{3E87D24E-715F-894B-9112-97BA38C56587}"/>
          </ac:spMkLst>
        </pc:spChg>
      </pc:sldChg>
      <pc:sldChg chg="addSp modSp add mod modNotesTx">
        <pc:chgData name="WEBLEX - Julie MICHEL" userId="25021893-7a15-45ac-b91c-6704d640096b" providerId="ADAL" clId="{6B13C006-4B5A-4185-A335-5D34416F6D16}" dt="2021-05-30T19:59:55.204" v="15595" actId="14100"/>
        <pc:sldMkLst>
          <pc:docMk/>
          <pc:sldMk cId="1200460275" sldId="1107"/>
        </pc:sldMkLst>
        <pc:spChg chg="mod">
          <ac:chgData name="WEBLEX - Julie MICHEL" userId="25021893-7a15-45ac-b91c-6704d640096b" providerId="ADAL" clId="{6B13C006-4B5A-4185-A335-5D34416F6D16}" dt="2021-05-30T19:58:54.250" v="15583" actId="20577"/>
          <ac:spMkLst>
            <pc:docMk/>
            <pc:sldMk cId="1200460275" sldId="1107"/>
            <ac:spMk id="3" creationId="{D3E02A91-86E9-AC43-A857-3589E1F6678C}"/>
          </ac:spMkLst>
        </pc:spChg>
        <pc:picChg chg="add mod">
          <ac:chgData name="WEBLEX - Julie MICHEL" userId="25021893-7a15-45ac-b91c-6704d640096b" providerId="ADAL" clId="{6B13C006-4B5A-4185-A335-5D34416F6D16}" dt="2021-05-30T19:59:55.204" v="15595" actId="14100"/>
          <ac:picMkLst>
            <pc:docMk/>
            <pc:sldMk cId="1200460275" sldId="1107"/>
            <ac:picMk id="13314" creationId="{C8226272-5C34-43AB-90D8-C199F7A4A950}"/>
          </ac:picMkLst>
        </pc:picChg>
      </pc:sldChg>
      <pc:sldChg chg="modSp add mod">
        <pc:chgData name="WEBLEX - Julie MICHEL" userId="25021893-7a15-45ac-b91c-6704d640096b" providerId="ADAL" clId="{6B13C006-4B5A-4185-A335-5D34416F6D16}" dt="2021-05-30T20:03:35.159" v="15733" actId="404"/>
        <pc:sldMkLst>
          <pc:docMk/>
          <pc:sldMk cId="2030534332" sldId="1108"/>
        </pc:sldMkLst>
        <pc:spChg chg="mod">
          <ac:chgData name="WEBLEX - Julie MICHEL" userId="25021893-7a15-45ac-b91c-6704d640096b" providerId="ADAL" clId="{6B13C006-4B5A-4185-A335-5D34416F6D16}" dt="2021-05-30T20:01:59.539" v="15597"/>
          <ac:spMkLst>
            <pc:docMk/>
            <pc:sldMk cId="2030534332" sldId="1108"/>
            <ac:spMk id="2" creationId="{3011E5E9-D8F6-784C-AADC-BE7F679F104E}"/>
          </ac:spMkLst>
        </pc:spChg>
        <pc:spChg chg="mod">
          <ac:chgData name="WEBLEX - Julie MICHEL" userId="25021893-7a15-45ac-b91c-6704d640096b" providerId="ADAL" clId="{6B13C006-4B5A-4185-A335-5D34416F6D16}" dt="2021-05-30T20:03:35.159" v="15733" actId="404"/>
          <ac:spMkLst>
            <pc:docMk/>
            <pc:sldMk cId="2030534332" sldId="1108"/>
            <ac:spMk id="3" creationId="{D3E02A91-86E9-AC43-A857-3589E1F6678C}"/>
          </ac:spMkLst>
        </pc:spChg>
        <pc:spChg chg="mod">
          <ac:chgData name="WEBLEX - Julie MICHEL" userId="25021893-7a15-45ac-b91c-6704d640096b" providerId="ADAL" clId="{6B13C006-4B5A-4185-A335-5D34416F6D16}" dt="2021-05-30T20:02:33.318" v="15649" actId="20577"/>
          <ac:spMkLst>
            <pc:docMk/>
            <pc:sldMk cId="2030534332" sldId="1108"/>
            <ac:spMk id="4" creationId="{3E87D24E-715F-894B-9112-97BA38C56587}"/>
          </ac:spMkLst>
        </pc:spChg>
      </pc:sldChg>
      <pc:sldChg chg="addSp modSp add mod modNotesTx">
        <pc:chgData name="WEBLEX - Julie MICHEL" userId="25021893-7a15-45ac-b91c-6704d640096b" providerId="ADAL" clId="{6B13C006-4B5A-4185-A335-5D34416F6D16}" dt="2021-05-30T20:05:21.684" v="15771" actId="14100"/>
        <pc:sldMkLst>
          <pc:docMk/>
          <pc:sldMk cId="1722727844" sldId="1109"/>
        </pc:sldMkLst>
        <pc:spChg chg="mod">
          <ac:chgData name="WEBLEX - Julie MICHEL" userId="25021893-7a15-45ac-b91c-6704d640096b" providerId="ADAL" clId="{6B13C006-4B5A-4185-A335-5D34416F6D16}" dt="2021-05-30T20:04:25.767" v="15760" actId="20577"/>
          <ac:spMkLst>
            <pc:docMk/>
            <pc:sldMk cId="1722727844" sldId="1109"/>
            <ac:spMk id="3" creationId="{D3E02A91-86E9-AC43-A857-3589E1F6678C}"/>
          </ac:spMkLst>
        </pc:spChg>
        <pc:picChg chg="add mod">
          <ac:chgData name="WEBLEX - Julie MICHEL" userId="25021893-7a15-45ac-b91c-6704d640096b" providerId="ADAL" clId="{6B13C006-4B5A-4185-A335-5D34416F6D16}" dt="2021-05-30T20:05:21.684" v="15771" actId="14100"/>
          <ac:picMkLst>
            <pc:docMk/>
            <pc:sldMk cId="1722727844" sldId="1109"/>
            <ac:picMk id="14338" creationId="{D3001037-FA33-4AF8-A8A4-81BDF55DF1B4}"/>
          </ac:picMkLst>
        </pc:picChg>
      </pc:sldChg>
    </pc:docChg>
  </pc:docChgLst>
  <pc:docChgLst>
    <pc:chgData name="WEBLEX - Damien KERNALEGUEN" userId="S::dkernaleguen@weblex.fr::8de98638-9589-4e32-97e9-ecd05a207b9d" providerId="AD" clId="Web-{91A382A2-CA27-0457-58EA-0A1426AF538C}"/>
    <pc:docChg chg="addSld modSld">
      <pc:chgData name="WEBLEX - Damien KERNALEGUEN" userId="S::dkernaleguen@weblex.fr::8de98638-9589-4e32-97e9-ecd05a207b9d" providerId="AD" clId="Web-{91A382A2-CA27-0457-58EA-0A1426AF538C}" dt="2020-02-13T12:35:35.263" v="176" actId="20577"/>
      <pc:docMkLst>
        <pc:docMk/>
      </pc:docMkLst>
      <pc:sldChg chg="modSp modNotes">
        <pc:chgData name="WEBLEX - Damien KERNALEGUEN" userId="S::dkernaleguen@weblex.fr::8de98638-9589-4e32-97e9-ecd05a207b9d" providerId="AD" clId="Web-{91A382A2-CA27-0457-58EA-0A1426AF538C}" dt="2020-02-13T12:35:35.263" v="175" actId="20577"/>
        <pc:sldMkLst>
          <pc:docMk/>
          <pc:sldMk cId="1185060220" sldId="757"/>
        </pc:sldMkLst>
        <pc:spChg chg="mod">
          <ac:chgData name="WEBLEX - Damien KERNALEGUEN" userId="S::dkernaleguen@weblex.fr::8de98638-9589-4e32-97e9-ecd05a207b9d" providerId="AD" clId="Web-{91A382A2-CA27-0457-58EA-0A1426AF538C}" dt="2020-02-13T12:35:35.263" v="175" actId="20577"/>
          <ac:spMkLst>
            <pc:docMk/>
            <pc:sldMk cId="1185060220" sldId="757"/>
            <ac:spMk id="3" creationId="{D3E02A91-86E9-AC43-A857-3589E1F6678C}"/>
          </ac:spMkLst>
        </pc:spChg>
        <pc:spChg chg="mod">
          <ac:chgData name="WEBLEX - Damien KERNALEGUEN" userId="S::dkernaleguen@weblex.fr::8de98638-9589-4e32-97e9-ecd05a207b9d" providerId="AD" clId="Web-{91A382A2-CA27-0457-58EA-0A1426AF538C}" dt="2020-02-13T12:34:45.372" v="70" actId="20577"/>
          <ac:spMkLst>
            <pc:docMk/>
            <pc:sldMk cId="1185060220" sldId="757"/>
            <ac:spMk id="4" creationId="{3E87D24E-715F-894B-9112-97BA38C56587}"/>
          </ac:spMkLst>
        </pc:spChg>
      </pc:sldChg>
      <pc:sldChg chg="add replId">
        <pc:chgData name="WEBLEX - Damien KERNALEGUEN" userId="S::dkernaleguen@weblex.fr::8de98638-9589-4e32-97e9-ecd05a207b9d" providerId="AD" clId="Web-{91A382A2-CA27-0457-58EA-0A1426AF538C}" dt="2020-02-13T12:33:10.950" v="0"/>
        <pc:sldMkLst>
          <pc:docMk/>
          <pc:sldMk cId="291237035" sldId="802"/>
        </pc:sldMkLst>
      </pc:sldChg>
    </pc:docChg>
  </pc:docChgLst>
  <pc:docChgLst>
    <pc:chgData name="WEBLEX - Damien KERNALEGUEN" userId="S::dkernaleguen@weblex.fr::8de98638-9589-4e32-97e9-ecd05a207b9d" providerId="AD" clId="Web-{B46FFECF-DC45-D983-CFFE-C098344DA012}"/>
    <pc:docChg chg="addSld delSld modSld">
      <pc:chgData name="WEBLEX - Damien KERNALEGUEN" userId="S::dkernaleguen@weblex.fr::8de98638-9589-4e32-97e9-ecd05a207b9d" providerId="AD" clId="Web-{B46FFECF-DC45-D983-CFFE-C098344DA012}" dt="2020-02-14T10:00:23.719" v="594" actId="20577"/>
      <pc:docMkLst>
        <pc:docMk/>
      </pc:docMkLst>
      <pc:sldChg chg="modSp modNotes">
        <pc:chgData name="WEBLEX - Damien KERNALEGUEN" userId="S::dkernaleguen@weblex.fr::8de98638-9589-4e32-97e9-ecd05a207b9d" providerId="AD" clId="Web-{B46FFECF-DC45-D983-CFFE-C098344DA012}" dt="2020-02-14T10:00:23.719" v="593" actId="20577"/>
        <pc:sldMkLst>
          <pc:docMk/>
          <pc:sldMk cId="3024009629" sldId="739"/>
        </pc:sldMkLst>
        <pc:spChg chg="mod">
          <ac:chgData name="WEBLEX - Damien KERNALEGUEN" userId="S::dkernaleguen@weblex.fr::8de98638-9589-4e32-97e9-ecd05a207b9d" providerId="AD" clId="Web-{B46FFECF-DC45-D983-CFFE-C098344DA012}" dt="2020-02-14T10:00:23.719" v="593" actId="20577"/>
          <ac:spMkLst>
            <pc:docMk/>
            <pc:sldMk cId="3024009629" sldId="739"/>
            <ac:spMk id="3" creationId="{D3E02A91-86E9-AC43-A857-3589E1F6678C}"/>
          </ac:spMkLst>
        </pc:spChg>
        <pc:spChg chg="mod">
          <ac:chgData name="WEBLEX - Damien KERNALEGUEN" userId="S::dkernaleguen@weblex.fr::8de98638-9589-4e32-97e9-ecd05a207b9d" providerId="AD" clId="Web-{B46FFECF-DC45-D983-CFFE-C098344DA012}" dt="2020-02-14T09:59:18.361" v="511" actId="20577"/>
          <ac:spMkLst>
            <pc:docMk/>
            <pc:sldMk cId="3024009629" sldId="739"/>
            <ac:spMk id="4" creationId="{3E87D24E-715F-894B-9112-97BA38C56587}"/>
          </ac:spMkLst>
        </pc:spChg>
      </pc:sldChg>
      <pc:sldChg chg="modSp modNotes">
        <pc:chgData name="WEBLEX - Damien KERNALEGUEN" userId="S::dkernaleguen@weblex.fr::8de98638-9589-4e32-97e9-ecd05a207b9d" providerId="AD" clId="Web-{B46FFECF-DC45-D983-CFFE-C098344DA012}" dt="2020-02-14T09:55:13.364" v="299" actId="20577"/>
        <pc:sldMkLst>
          <pc:docMk/>
          <pc:sldMk cId="2806091044" sldId="794"/>
        </pc:sldMkLst>
        <pc:spChg chg="mod">
          <ac:chgData name="WEBLEX - Damien KERNALEGUEN" userId="S::dkernaleguen@weblex.fr::8de98638-9589-4e32-97e9-ecd05a207b9d" providerId="AD" clId="Web-{B46FFECF-DC45-D983-CFFE-C098344DA012}" dt="2020-02-14T09:55:13.364" v="299" actId="20577"/>
          <ac:spMkLst>
            <pc:docMk/>
            <pc:sldMk cId="2806091044" sldId="794"/>
            <ac:spMk id="3" creationId="{D3E02A91-86E9-AC43-A857-3589E1F6678C}"/>
          </ac:spMkLst>
        </pc:spChg>
        <pc:spChg chg="mod">
          <ac:chgData name="WEBLEX - Damien KERNALEGUEN" userId="S::dkernaleguen@weblex.fr::8de98638-9589-4e32-97e9-ecd05a207b9d" providerId="AD" clId="Web-{B46FFECF-DC45-D983-CFFE-C098344DA012}" dt="2020-02-14T09:54:47.317" v="206" actId="20577"/>
          <ac:spMkLst>
            <pc:docMk/>
            <pc:sldMk cId="2806091044" sldId="794"/>
            <ac:spMk id="4" creationId="{3E87D24E-715F-894B-9112-97BA38C56587}"/>
          </ac:spMkLst>
        </pc:spChg>
      </pc:sldChg>
      <pc:sldChg chg="modSp modNotes">
        <pc:chgData name="WEBLEX - Damien KERNALEGUEN" userId="S::dkernaleguen@weblex.fr::8de98638-9589-4e32-97e9-ecd05a207b9d" providerId="AD" clId="Web-{B46FFECF-DC45-D983-CFFE-C098344DA012}" dt="2020-02-14T09:52:57.052" v="138" actId="20577"/>
        <pc:sldMkLst>
          <pc:docMk/>
          <pc:sldMk cId="3111541675" sldId="813"/>
        </pc:sldMkLst>
        <pc:spChg chg="mod">
          <ac:chgData name="WEBLEX - Damien KERNALEGUEN" userId="S::dkernaleguen@weblex.fr::8de98638-9589-4e32-97e9-ecd05a207b9d" providerId="AD" clId="Web-{B46FFECF-DC45-D983-CFFE-C098344DA012}" dt="2020-02-14T09:52:57.052" v="138" actId="20577"/>
          <ac:spMkLst>
            <pc:docMk/>
            <pc:sldMk cId="3111541675" sldId="813"/>
            <ac:spMk id="3" creationId="{D3E02A91-86E9-AC43-A857-3589E1F6678C}"/>
          </ac:spMkLst>
        </pc:spChg>
        <pc:spChg chg="mod">
          <ac:chgData name="WEBLEX - Damien KERNALEGUEN" userId="S::dkernaleguen@weblex.fr::8de98638-9589-4e32-97e9-ecd05a207b9d" providerId="AD" clId="Web-{B46FFECF-DC45-D983-CFFE-C098344DA012}" dt="2020-02-14T09:50:38.366" v="35" actId="20577"/>
          <ac:spMkLst>
            <pc:docMk/>
            <pc:sldMk cId="3111541675" sldId="813"/>
            <ac:spMk id="4" creationId="{3E87D24E-715F-894B-9112-97BA38C56587}"/>
          </ac:spMkLst>
        </pc:spChg>
      </pc:sldChg>
      <pc:sldChg chg="modSp">
        <pc:chgData name="WEBLEX - Damien KERNALEGUEN" userId="S::dkernaleguen@weblex.fr::8de98638-9589-4e32-97e9-ecd05a207b9d" providerId="AD" clId="Web-{B46FFECF-DC45-D983-CFFE-C098344DA012}" dt="2020-02-14T09:48:24.352" v="9" actId="20577"/>
        <pc:sldMkLst>
          <pc:docMk/>
          <pc:sldMk cId="3899309597" sldId="814"/>
        </pc:sldMkLst>
        <pc:spChg chg="mod">
          <ac:chgData name="WEBLEX - Damien KERNALEGUEN" userId="S::dkernaleguen@weblex.fr::8de98638-9589-4e32-97e9-ecd05a207b9d" providerId="AD" clId="Web-{B46FFECF-DC45-D983-CFFE-C098344DA012}" dt="2020-02-14T09:48:24.352" v="9" actId="20577"/>
          <ac:spMkLst>
            <pc:docMk/>
            <pc:sldMk cId="3899309597" sldId="814"/>
            <ac:spMk id="3" creationId="{D3E02A91-86E9-AC43-A857-3589E1F6678C}"/>
          </ac:spMkLst>
        </pc:spChg>
        <pc:spChg chg="mod">
          <ac:chgData name="WEBLEX - Damien KERNALEGUEN" userId="S::dkernaleguen@weblex.fr::8de98638-9589-4e32-97e9-ecd05a207b9d" providerId="AD" clId="Web-{B46FFECF-DC45-D983-CFFE-C098344DA012}" dt="2020-02-14T09:47:54.587" v="6" actId="20577"/>
          <ac:spMkLst>
            <pc:docMk/>
            <pc:sldMk cId="3899309597" sldId="814"/>
            <ac:spMk id="4" creationId="{3E87D24E-715F-894B-9112-97BA38C56587}"/>
          </ac:spMkLst>
        </pc:spChg>
      </pc:sldChg>
      <pc:sldChg chg="add replId">
        <pc:chgData name="WEBLEX - Damien KERNALEGUEN" userId="S::dkernaleguen@weblex.fr::8de98638-9589-4e32-97e9-ecd05a207b9d" providerId="AD" clId="Web-{B46FFECF-DC45-D983-CFFE-C098344DA012}" dt="2020-02-14T09:48:27.493" v="11"/>
        <pc:sldMkLst>
          <pc:docMk/>
          <pc:sldMk cId="773872063" sldId="815"/>
        </pc:sldMkLst>
      </pc:sldChg>
      <pc:sldChg chg="add replId">
        <pc:chgData name="WEBLEX - Damien KERNALEGUEN" userId="S::dkernaleguen@weblex.fr::8de98638-9589-4e32-97e9-ecd05a207b9d" providerId="AD" clId="Web-{B46FFECF-DC45-D983-CFFE-C098344DA012}" dt="2020-02-14T09:53:06.662" v="142"/>
        <pc:sldMkLst>
          <pc:docMk/>
          <pc:sldMk cId="1053012349" sldId="816"/>
        </pc:sldMkLst>
      </pc:sldChg>
      <pc:sldChg chg="new del">
        <pc:chgData name="WEBLEX - Damien KERNALEGUEN" userId="S::dkernaleguen@weblex.fr::8de98638-9589-4e32-97e9-ecd05a207b9d" providerId="AD" clId="Web-{B46FFECF-DC45-D983-CFFE-C098344DA012}" dt="2020-02-14T09:53:03.974" v="141"/>
        <pc:sldMkLst>
          <pc:docMk/>
          <pc:sldMk cId="4205638075" sldId="816"/>
        </pc:sldMkLst>
      </pc:sldChg>
      <pc:sldChg chg="modSp add replId modNotes">
        <pc:chgData name="WEBLEX - Damien KERNALEGUEN" userId="S::dkernaleguen@weblex.fr::8de98638-9589-4e32-97e9-ecd05a207b9d" providerId="AD" clId="Web-{B46FFECF-DC45-D983-CFFE-C098344DA012}" dt="2020-02-14T09:58:46.892" v="485" actId="20577"/>
        <pc:sldMkLst>
          <pc:docMk/>
          <pc:sldMk cId="4085134086" sldId="817"/>
        </pc:sldMkLst>
        <pc:spChg chg="mod">
          <ac:chgData name="WEBLEX - Damien KERNALEGUEN" userId="S::dkernaleguen@weblex.fr::8de98638-9589-4e32-97e9-ecd05a207b9d" providerId="AD" clId="Web-{B46FFECF-DC45-D983-CFFE-C098344DA012}" dt="2020-02-14T09:58:46.892" v="485" actId="20577"/>
          <ac:spMkLst>
            <pc:docMk/>
            <pc:sldMk cId="4085134086" sldId="817"/>
            <ac:spMk id="3" creationId="{D3E02A91-86E9-AC43-A857-3589E1F6678C}"/>
          </ac:spMkLst>
        </pc:spChg>
        <pc:spChg chg="mod">
          <ac:chgData name="WEBLEX - Damien KERNALEGUEN" userId="S::dkernaleguen@weblex.fr::8de98638-9589-4e32-97e9-ecd05a207b9d" providerId="AD" clId="Web-{B46FFECF-DC45-D983-CFFE-C098344DA012}" dt="2020-02-14T09:56:12.519" v="338" actId="20577"/>
          <ac:spMkLst>
            <pc:docMk/>
            <pc:sldMk cId="4085134086" sldId="817"/>
            <ac:spMk id="4" creationId="{3E87D24E-715F-894B-9112-97BA38C56587}"/>
          </ac:spMkLst>
        </pc:spChg>
      </pc:sldChg>
      <pc:sldChg chg="modSp new">
        <pc:chgData name="WEBLEX - Damien KERNALEGUEN" userId="S::dkernaleguen@weblex.fr::8de98638-9589-4e32-97e9-ecd05a207b9d" providerId="AD" clId="Web-{B46FFECF-DC45-D983-CFFE-C098344DA012}" dt="2020-02-14T09:58:54.049" v="489" actId="20577"/>
        <pc:sldMkLst>
          <pc:docMk/>
          <pc:sldMk cId="4067562824" sldId="818"/>
        </pc:sldMkLst>
        <pc:spChg chg="mod">
          <ac:chgData name="WEBLEX - Damien KERNALEGUEN" userId="S::dkernaleguen@weblex.fr::8de98638-9589-4e32-97e9-ecd05a207b9d" providerId="AD" clId="Web-{B46FFECF-DC45-D983-CFFE-C098344DA012}" dt="2020-02-14T09:58:54.049" v="489" actId="20577"/>
          <ac:spMkLst>
            <pc:docMk/>
            <pc:sldMk cId="4067562824" sldId="818"/>
            <ac:spMk id="2" creationId="{4634C9E4-EDFC-4876-8AE1-F366D822B755}"/>
          </ac:spMkLst>
        </pc:spChg>
      </pc:sldChg>
    </pc:docChg>
  </pc:docChgLst>
  <pc:docChgLst>
    <pc:chgData name="WEBLEX - Damien KERNALEGUEN" userId="S::dkernaleguen@weblex.fr::8de98638-9589-4e32-97e9-ecd05a207b9d" providerId="AD" clId="Web-{7DBEB87D-004C-1663-9A51-053AC5D558D3}"/>
    <pc:docChg chg="addSld modSld">
      <pc:chgData name="WEBLEX - Damien KERNALEGUEN" userId="S::dkernaleguen@weblex.fr::8de98638-9589-4e32-97e9-ecd05a207b9d" providerId="AD" clId="Web-{7DBEB87D-004C-1663-9A51-053AC5D558D3}" dt="2020-02-21T08:29:16.747" v="222" actId="20577"/>
      <pc:docMkLst>
        <pc:docMk/>
      </pc:docMkLst>
      <pc:sldChg chg="modSp modNotes">
        <pc:chgData name="WEBLEX - Damien KERNALEGUEN" userId="S::dkernaleguen@weblex.fr::8de98638-9589-4e32-97e9-ecd05a207b9d" providerId="AD" clId="Web-{7DBEB87D-004C-1663-9A51-053AC5D558D3}" dt="2020-02-21T08:27:40.482" v="119" actId="20577"/>
        <pc:sldMkLst>
          <pc:docMk/>
          <pc:sldMk cId="3528120225" sldId="819"/>
        </pc:sldMkLst>
        <pc:spChg chg="mod">
          <ac:chgData name="WEBLEX - Damien KERNALEGUEN" userId="S::dkernaleguen@weblex.fr::8de98638-9589-4e32-97e9-ecd05a207b9d" providerId="AD" clId="Web-{7DBEB87D-004C-1663-9A51-053AC5D558D3}" dt="2020-02-21T08:27:40.482" v="119" actId="20577"/>
          <ac:spMkLst>
            <pc:docMk/>
            <pc:sldMk cId="3528120225" sldId="819"/>
            <ac:spMk id="3" creationId="{D3E02A91-86E9-AC43-A857-3589E1F6678C}"/>
          </ac:spMkLst>
        </pc:spChg>
        <pc:spChg chg="mod">
          <ac:chgData name="WEBLEX - Damien KERNALEGUEN" userId="S::dkernaleguen@weblex.fr::8de98638-9589-4e32-97e9-ecd05a207b9d" providerId="AD" clId="Web-{7DBEB87D-004C-1663-9A51-053AC5D558D3}" dt="2020-02-21T08:24:48.984" v="6" actId="20577"/>
          <ac:spMkLst>
            <pc:docMk/>
            <pc:sldMk cId="3528120225" sldId="819"/>
            <ac:spMk id="4" creationId="{3E87D24E-715F-894B-9112-97BA38C56587}"/>
          </ac:spMkLst>
        </pc:spChg>
      </pc:sldChg>
      <pc:sldChg chg="modSp modNotes">
        <pc:chgData name="WEBLEX - Damien KERNALEGUEN" userId="S::dkernaleguen@weblex.fr::8de98638-9589-4e32-97e9-ecd05a207b9d" providerId="AD" clId="Web-{7DBEB87D-004C-1663-9A51-053AC5D558D3}" dt="2020-02-21T08:29:16.747" v="221" actId="20577"/>
        <pc:sldMkLst>
          <pc:docMk/>
          <pc:sldMk cId="83013434" sldId="854"/>
        </pc:sldMkLst>
        <pc:spChg chg="mod">
          <ac:chgData name="WEBLEX - Damien KERNALEGUEN" userId="S::dkernaleguen@weblex.fr::8de98638-9589-4e32-97e9-ecd05a207b9d" providerId="AD" clId="Web-{7DBEB87D-004C-1663-9A51-053AC5D558D3}" dt="2020-02-21T08:29:16.747" v="221" actId="20577"/>
          <ac:spMkLst>
            <pc:docMk/>
            <pc:sldMk cId="83013434" sldId="854"/>
            <ac:spMk id="3" creationId="{D3E02A91-86E9-AC43-A857-3589E1F6678C}"/>
          </ac:spMkLst>
        </pc:spChg>
        <pc:spChg chg="mod">
          <ac:chgData name="WEBLEX - Damien KERNALEGUEN" userId="S::dkernaleguen@weblex.fr::8de98638-9589-4e32-97e9-ecd05a207b9d" providerId="AD" clId="Web-{7DBEB87D-004C-1663-9A51-053AC5D558D3}" dt="2020-02-21T08:27:49.216" v="137" actId="20577"/>
          <ac:spMkLst>
            <pc:docMk/>
            <pc:sldMk cId="83013434" sldId="854"/>
            <ac:spMk id="4" creationId="{3E87D24E-715F-894B-9112-97BA38C56587}"/>
          </ac:spMkLst>
        </pc:spChg>
      </pc:sldChg>
      <pc:sldChg chg="add replId">
        <pc:chgData name="WEBLEX - Damien KERNALEGUEN" userId="S::dkernaleguen@weblex.fr::8de98638-9589-4e32-97e9-ecd05a207b9d" providerId="AD" clId="Web-{7DBEB87D-004C-1663-9A51-053AC5D558D3}" dt="2020-02-21T08:24:26.875" v="0"/>
        <pc:sldMkLst>
          <pc:docMk/>
          <pc:sldMk cId="693953784" sldId="862"/>
        </pc:sldMkLst>
      </pc:sldChg>
      <pc:sldChg chg="add replId">
        <pc:chgData name="WEBLEX - Damien KERNALEGUEN" userId="S::dkernaleguen@weblex.fr::8de98638-9589-4e32-97e9-ecd05a207b9d" providerId="AD" clId="Web-{7DBEB87D-004C-1663-9A51-053AC5D558D3}" dt="2020-02-21T08:27:42.123" v="121"/>
        <pc:sldMkLst>
          <pc:docMk/>
          <pc:sldMk cId="4288207414" sldId="863"/>
        </pc:sldMkLst>
      </pc:sldChg>
    </pc:docChg>
  </pc:docChgLst>
  <pc:docChgLst>
    <pc:chgData name="WEBLEX - Damien KERNALEGUEN" userId="S::dkernaleguen@weblex.fr::8de98638-9589-4e32-97e9-ecd05a207b9d" providerId="AD" clId="Web-{390AAEED-C14D-7730-099E-616120152FC3}"/>
    <pc:docChg chg="addSld modSld">
      <pc:chgData name="WEBLEX - Damien KERNALEGUEN" userId="S::dkernaleguen@weblex.fr::8de98638-9589-4e32-97e9-ecd05a207b9d" providerId="AD" clId="Web-{390AAEED-C14D-7730-099E-616120152FC3}" dt="2020-02-14T10:04:48.722" v="103" actId="20577"/>
      <pc:docMkLst>
        <pc:docMk/>
      </pc:docMkLst>
      <pc:sldChg chg="modSp modNotes">
        <pc:chgData name="WEBLEX - Damien KERNALEGUEN" userId="S::dkernaleguen@weblex.fr::8de98638-9589-4e32-97e9-ecd05a207b9d" providerId="AD" clId="Web-{390AAEED-C14D-7730-099E-616120152FC3}" dt="2020-02-14T10:04:45.612" v="102"/>
        <pc:sldMkLst>
          <pc:docMk/>
          <pc:sldMk cId="2537561750" sldId="786"/>
        </pc:sldMkLst>
        <pc:spChg chg="mod">
          <ac:chgData name="WEBLEX - Damien KERNALEGUEN" userId="S::dkernaleguen@weblex.fr::8de98638-9589-4e32-97e9-ecd05a207b9d" providerId="AD" clId="Web-{390AAEED-C14D-7730-099E-616120152FC3}" dt="2020-02-14T10:04:45.612" v="102"/>
          <ac:spMkLst>
            <pc:docMk/>
            <pc:sldMk cId="2537561750" sldId="786"/>
            <ac:spMk id="3" creationId="{D3E02A91-86E9-AC43-A857-3589E1F6678C}"/>
          </ac:spMkLst>
        </pc:spChg>
        <pc:spChg chg="mod">
          <ac:chgData name="WEBLEX - Damien KERNALEGUEN" userId="S::dkernaleguen@weblex.fr::8de98638-9589-4e32-97e9-ecd05a207b9d" providerId="AD" clId="Web-{390AAEED-C14D-7730-099E-616120152FC3}" dt="2020-02-14T10:03:58.566" v="40" actId="20577"/>
          <ac:spMkLst>
            <pc:docMk/>
            <pc:sldMk cId="2537561750" sldId="786"/>
            <ac:spMk id="4" creationId="{3E87D24E-715F-894B-9112-97BA38C56587}"/>
          </ac:spMkLst>
        </pc:spChg>
      </pc:sldChg>
      <pc:sldChg chg="add replId">
        <pc:chgData name="WEBLEX - Damien KERNALEGUEN" userId="S::dkernaleguen@weblex.fr::8de98638-9589-4e32-97e9-ecd05a207b9d" providerId="AD" clId="Web-{390AAEED-C14D-7730-099E-616120152FC3}" dt="2020-02-14T10:02:53.958" v="0"/>
        <pc:sldMkLst>
          <pc:docMk/>
          <pc:sldMk cId="3528120225" sldId="819"/>
        </pc:sldMkLst>
      </pc:sldChg>
    </pc:docChg>
  </pc:docChgLst>
  <pc:docChgLst>
    <pc:chgData name="WEBLEX - Damien KERNALEGUEN" userId="S::dkernaleguen@weblex.fr::8de98638-9589-4e32-97e9-ecd05a207b9d" providerId="AD" clId="Web-{2323F3A7-F675-B489-799D-1A44E79794E1}"/>
    <pc:docChg chg="addSld modSld sldOrd">
      <pc:chgData name="WEBLEX - Damien KERNALEGUEN" userId="S::dkernaleguen@weblex.fr::8de98638-9589-4e32-97e9-ecd05a207b9d" providerId="AD" clId="Web-{2323F3A7-F675-B489-799D-1A44E79794E1}" dt="2020-02-19T09:35:49.472" v="309" actId="20577"/>
      <pc:docMkLst>
        <pc:docMk/>
      </pc:docMkLst>
      <pc:sldChg chg="modSp modNotes">
        <pc:chgData name="WEBLEX - Damien KERNALEGUEN" userId="S::dkernaleguen@weblex.fr::8de98638-9589-4e32-97e9-ecd05a207b9d" providerId="AD" clId="Web-{2323F3A7-F675-B489-799D-1A44E79794E1}" dt="2020-02-19T09:35:43.066" v="306" actId="20577"/>
        <pc:sldMkLst>
          <pc:docMk/>
          <pc:sldMk cId="1831395258" sldId="796"/>
        </pc:sldMkLst>
        <pc:spChg chg="mod">
          <ac:chgData name="WEBLEX - Damien KERNALEGUEN" userId="S::dkernaleguen@weblex.fr::8de98638-9589-4e32-97e9-ecd05a207b9d" providerId="AD" clId="Web-{2323F3A7-F675-B489-799D-1A44E79794E1}" dt="2020-02-19T09:35:43.066" v="306" actId="20577"/>
          <ac:spMkLst>
            <pc:docMk/>
            <pc:sldMk cId="1831395258" sldId="796"/>
            <ac:spMk id="3" creationId="{D3E02A91-86E9-AC43-A857-3589E1F6678C}"/>
          </ac:spMkLst>
        </pc:spChg>
        <pc:spChg chg="mod">
          <ac:chgData name="WEBLEX - Damien KERNALEGUEN" userId="S::dkernaleguen@weblex.fr::8de98638-9589-4e32-97e9-ecd05a207b9d" providerId="AD" clId="Web-{2323F3A7-F675-B489-799D-1A44E79794E1}" dt="2020-02-19T09:33:43.207" v="206" actId="20577"/>
          <ac:spMkLst>
            <pc:docMk/>
            <pc:sldMk cId="1831395258" sldId="796"/>
            <ac:spMk id="4" creationId="{3E87D24E-715F-894B-9112-97BA38C56587}"/>
          </ac:spMkLst>
        </pc:spChg>
      </pc:sldChg>
      <pc:sldChg chg="addSp delSp modSp modNotes">
        <pc:chgData name="WEBLEX - Damien KERNALEGUEN" userId="S::dkernaleguen@weblex.fr::8de98638-9589-4e32-97e9-ecd05a207b9d" providerId="AD" clId="Web-{2323F3A7-F675-B489-799D-1A44E79794E1}" dt="2020-02-19T09:29:02.084" v="136" actId="20577"/>
        <pc:sldMkLst>
          <pc:docMk/>
          <pc:sldMk cId="2131685834" sldId="833"/>
        </pc:sldMkLst>
        <pc:spChg chg="del">
          <ac:chgData name="WEBLEX - Damien KERNALEGUEN" userId="S::dkernaleguen@weblex.fr::8de98638-9589-4e32-97e9-ecd05a207b9d" providerId="AD" clId="Web-{2323F3A7-F675-B489-799D-1A44E79794E1}" dt="2020-02-19T09:21:11.243" v="17"/>
          <ac:spMkLst>
            <pc:docMk/>
            <pc:sldMk cId="2131685834" sldId="833"/>
            <ac:spMk id="3" creationId="{D3E02A91-86E9-AC43-A857-3589E1F6678C}"/>
          </ac:spMkLst>
        </pc:spChg>
        <pc:spChg chg="mod">
          <ac:chgData name="WEBLEX - Damien KERNALEGUEN" userId="S::dkernaleguen@weblex.fr::8de98638-9589-4e32-97e9-ecd05a207b9d" providerId="AD" clId="Web-{2323F3A7-F675-B489-799D-1A44E79794E1}" dt="2020-02-19T09:21:04.056" v="16" actId="20577"/>
          <ac:spMkLst>
            <pc:docMk/>
            <pc:sldMk cId="2131685834" sldId="833"/>
            <ac:spMk id="4" creationId="{3E87D24E-715F-894B-9112-97BA38C56587}"/>
          </ac:spMkLst>
        </pc:spChg>
        <pc:spChg chg="add mod">
          <ac:chgData name="WEBLEX - Damien KERNALEGUEN" userId="S::dkernaleguen@weblex.fr::8de98638-9589-4e32-97e9-ecd05a207b9d" providerId="AD" clId="Web-{2323F3A7-F675-B489-799D-1A44E79794E1}" dt="2020-02-19T09:29:02.084" v="136" actId="20577"/>
          <ac:spMkLst>
            <pc:docMk/>
            <pc:sldMk cId="2131685834" sldId="833"/>
            <ac:spMk id="6" creationId="{AC0DE7CF-EEF8-401A-9734-6390D124C390}"/>
          </ac:spMkLst>
        </pc:spChg>
      </pc:sldChg>
      <pc:sldChg chg="modSp add replId modNotes">
        <pc:chgData name="WEBLEX - Damien KERNALEGUEN" userId="S::dkernaleguen@weblex.fr::8de98638-9589-4e32-97e9-ecd05a207b9d" providerId="AD" clId="Web-{2323F3A7-F675-B489-799D-1A44E79794E1}" dt="2020-02-19T09:35:47.394" v="308"/>
        <pc:sldMkLst>
          <pc:docMk/>
          <pc:sldMk cId="420524029" sldId="850"/>
        </pc:sldMkLst>
        <pc:spChg chg="mod">
          <ac:chgData name="WEBLEX - Damien KERNALEGUEN" userId="S::dkernaleguen@weblex.fr::8de98638-9589-4e32-97e9-ecd05a207b9d" providerId="AD" clId="Web-{2323F3A7-F675-B489-799D-1A44E79794E1}" dt="2020-02-19T09:35:47.394" v="308"/>
          <ac:spMkLst>
            <pc:docMk/>
            <pc:sldMk cId="420524029" sldId="850"/>
            <ac:spMk id="3" creationId="{D3E02A91-86E9-AC43-A857-3589E1F6678C}"/>
          </ac:spMkLst>
        </pc:spChg>
        <pc:spChg chg="mod">
          <ac:chgData name="WEBLEX - Damien KERNALEGUEN" userId="S::dkernaleguen@weblex.fr::8de98638-9589-4e32-97e9-ecd05a207b9d" providerId="AD" clId="Web-{2323F3A7-F675-B489-799D-1A44E79794E1}" dt="2020-02-19T09:29:09.850" v="148" actId="20577"/>
          <ac:spMkLst>
            <pc:docMk/>
            <pc:sldMk cId="420524029" sldId="850"/>
            <ac:spMk id="4" creationId="{3E87D24E-715F-894B-9112-97BA38C56587}"/>
          </ac:spMkLst>
        </pc:spChg>
      </pc:sldChg>
      <pc:sldChg chg="add replId">
        <pc:chgData name="WEBLEX - Damien KERNALEGUEN" userId="S::dkernaleguen@weblex.fr::8de98638-9589-4e32-97e9-ecd05a207b9d" providerId="AD" clId="Web-{2323F3A7-F675-B489-799D-1A44E79794E1}" dt="2020-02-19T09:29:03.632" v="138"/>
        <pc:sldMkLst>
          <pc:docMk/>
          <pc:sldMk cId="2423500166" sldId="853"/>
        </pc:sldMkLst>
      </pc:sldChg>
      <pc:sldChg chg="add replId">
        <pc:chgData name="WEBLEX - Damien KERNALEGUEN" userId="S::dkernaleguen@weblex.fr::8de98638-9589-4e32-97e9-ecd05a207b9d" providerId="AD" clId="Web-{2323F3A7-F675-B489-799D-1A44E79794E1}" dt="2020-02-19T09:30:12.631" v="193"/>
        <pc:sldMkLst>
          <pc:docMk/>
          <pc:sldMk cId="83013434" sldId="854"/>
        </pc:sldMkLst>
      </pc:sldChg>
      <pc:sldChg chg="modSp add ord replId">
        <pc:chgData name="WEBLEX - Damien KERNALEGUEN" userId="S::dkernaleguen@weblex.fr::8de98638-9589-4e32-97e9-ecd05a207b9d" providerId="AD" clId="Web-{2323F3A7-F675-B489-799D-1A44E79794E1}" dt="2020-02-19T09:35:22.613" v="290"/>
        <pc:sldMkLst>
          <pc:docMk/>
          <pc:sldMk cId="2802839534" sldId="855"/>
        </pc:sldMkLst>
        <pc:spChg chg="mod">
          <ac:chgData name="WEBLEX - Damien KERNALEGUEN" userId="S::dkernaleguen@weblex.fr::8de98638-9589-4e32-97e9-ecd05a207b9d" providerId="AD" clId="Web-{2323F3A7-F675-B489-799D-1A44E79794E1}" dt="2020-02-19T09:35:22.613" v="290"/>
          <ac:spMkLst>
            <pc:docMk/>
            <pc:sldMk cId="2802839534" sldId="855"/>
            <ac:spMk id="3" creationId="{D3E02A91-86E9-AC43-A857-3589E1F6678C}"/>
          </ac:spMkLst>
        </pc:spChg>
      </pc:sldChg>
    </pc:docChg>
  </pc:docChgLst>
  <pc:docChgLst>
    <pc:chgData name="WEBLEX - Damien KERNALEGUEN" userId="S::dkernaleguen@weblex.fr::8de98638-9589-4e32-97e9-ecd05a207b9d" providerId="AD" clId="Web-{21788DFB-BF8A-B3EB-CA44-C462066166BE}"/>
    <pc:docChg chg="addSld modSld">
      <pc:chgData name="WEBLEX - Damien KERNALEGUEN" userId="S::dkernaleguen@weblex.fr::8de98638-9589-4e32-97e9-ecd05a207b9d" providerId="AD" clId="Web-{21788DFB-BF8A-B3EB-CA44-C462066166BE}" dt="2020-02-11T08:03:06.570" v="56" actId="20577"/>
      <pc:docMkLst>
        <pc:docMk/>
      </pc:docMkLst>
      <pc:sldChg chg="modSp new modNotes">
        <pc:chgData name="WEBLEX - Damien KERNALEGUEN" userId="S::dkernaleguen@weblex.fr::8de98638-9589-4e32-97e9-ecd05a207b9d" providerId="AD" clId="Web-{21788DFB-BF8A-B3EB-CA44-C462066166BE}" dt="2020-02-11T08:03:06.570" v="55" actId="20577"/>
        <pc:sldMkLst>
          <pc:docMk/>
          <pc:sldMk cId="3668565" sldId="787"/>
        </pc:sldMkLst>
        <pc:spChg chg="mod">
          <ac:chgData name="WEBLEX - Damien KERNALEGUEN" userId="S::dkernaleguen@weblex.fr::8de98638-9589-4e32-97e9-ecd05a207b9d" providerId="AD" clId="Web-{21788DFB-BF8A-B3EB-CA44-C462066166BE}" dt="2020-02-11T07:58:17.182" v="2" actId="20577"/>
          <ac:spMkLst>
            <pc:docMk/>
            <pc:sldMk cId="3668565" sldId="787"/>
            <ac:spMk id="2" creationId="{0706A0BD-9167-41AE-B1D5-3375DA4B4B44}"/>
          </ac:spMkLst>
        </pc:spChg>
        <pc:spChg chg="mod">
          <ac:chgData name="WEBLEX - Damien KERNALEGUEN" userId="S::dkernaleguen@weblex.fr::8de98638-9589-4e32-97e9-ecd05a207b9d" providerId="AD" clId="Web-{21788DFB-BF8A-B3EB-CA44-C462066166BE}" dt="2020-02-11T08:03:06.570" v="55" actId="20577"/>
          <ac:spMkLst>
            <pc:docMk/>
            <pc:sldMk cId="3668565" sldId="787"/>
            <ac:spMk id="3" creationId="{19600352-A6E5-4060-958A-20F9215360BF}"/>
          </ac:spMkLst>
        </pc:spChg>
        <pc:spChg chg="mod">
          <ac:chgData name="WEBLEX - Damien KERNALEGUEN" userId="S::dkernaleguen@weblex.fr::8de98638-9589-4e32-97e9-ecd05a207b9d" providerId="AD" clId="Web-{21788DFB-BF8A-B3EB-CA44-C462066166BE}" dt="2020-02-11T07:59:03.072" v="9" actId="20577"/>
          <ac:spMkLst>
            <pc:docMk/>
            <pc:sldMk cId="3668565" sldId="787"/>
            <ac:spMk id="4" creationId="{44E9E84B-D55A-40D4-99CA-E274C85B5F80}"/>
          </ac:spMkLst>
        </pc:spChg>
      </pc:sldChg>
      <pc:sldChg chg="add replId">
        <pc:chgData name="WEBLEX - Damien KERNALEGUEN" userId="S::dkernaleguen@weblex.fr::8de98638-9589-4e32-97e9-ecd05a207b9d" providerId="AD" clId="Web-{21788DFB-BF8A-B3EB-CA44-C462066166BE}" dt="2020-02-11T07:58:20.307" v="3"/>
        <pc:sldMkLst>
          <pc:docMk/>
          <pc:sldMk cId="4279866234" sldId="788"/>
        </pc:sldMkLst>
      </pc:sldChg>
    </pc:docChg>
  </pc:docChgLst>
  <pc:docChgLst>
    <pc:chgData name="WEBLEX - Lorène BOURGAIN" userId="edba57db-8948-40a1-aea4-f596e10d0d46" providerId="ADAL" clId="{A6011F81-44A5-497C-96E2-E4D8C34D2EB0}"/>
    <pc:docChg chg="undo custSel addSld modSld">
      <pc:chgData name="WEBLEX - Lorène BOURGAIN" userId="edba57db-8948-40a1-aea4-f596e10d0d46" providerId="ADAL" clId="{A6011F81-44A5-497C-96E2-E4D8C34D2EB0}" dt="2020-02-25T13:30:50.136" v="6854" actId="20577"/>
      <pc:docMkLst>
        <pc:docMk/>
      </pc:docMkLst>
      <pc:sldChg chg="modSp modNotesTx">
        <pc:chgData name="WEBLEX - Lorène BOURGAIN" userId="edba57db-8948-40a1-aea4-f596e10d0d46" providerId="ADAL" clId="{A6011F81-44A5-497C-96E2-E4D8C34D2EB0}" dt="2020-02-12T09:00:11.055" v="1023" actId="20577"/>
        <pc:sldMkLst>
          <pc:docMk/>
          <pc:sldMk cId="1474590057" sldId="747"/>
        </pc:sldMkLst>
        <pc:spChg chg="mod">
          <ac:chgData name="WEBLEX - Lorène BOURGAIN" userId="edba57db-8948-40a1-aea4-f596e10d0d46" providerId="ADAL" clId="{A6011F81-44A5-497C-96E2-E4D8C34D2EB0}" dt="2020-02-12T08:58:16.982" v="995" actId="27636"/>
          <ac:spMkLst>
            <pc:docMk/>
            <pc:sldMk cId="1474590057" sldId="747"/>
            <ac:spMk id="3" creationId="{14A83761-C021-46B2-A7AF-64F819D7ED2A}"/>
          </ac:spMkLst>
        </pc:spChg>
      </pc:sldChg>
      <pc:sldChg chg="modSp modNotesTx">
        <pc:chgData name="WEBLEX - Lorène BOURGAIN" userId="edba57db-8948-40a1-aea4-f596e10d0d46" providerId="ADAL" clId="{A6011F81-44A5-497C-96E2-E4D8C34D2EB0}" dt="2020-02-14T09:30:15.614" v="3765" actId="5793"/>
        <pc:sldMkLst>
          <pc:docMk/>
          <pc:sldMk cId="16856557" sldId="755"/>
        </pc:sldMkLst>
        <pc:spChg chg="mod">
          <ac:chgData name="WEBLEX - Lorène BOURGAIN" userId="edba57db-8948-40a1-aea4-f596e10d0d46" providerId="ADAL" clId="{A6011F81-44A5-497C-96E2-E4D8C34D2EB0}" dt="2020-02-14T09:11:49.717" v="2778"/>
          <ac:spMkLst>
            <pc:docMk/>
            <pc:sldMk cId="16856557" sldId="755"/>
            <ac:spMk id="2" creationId="{3011E5E9-D8F6-784C-AADC-BE7F679F104E}"/>
          </ac:spMkLst>
        </pc:spChg>
        <pc:spChg chg="mod">
          <ac:chgData name="WEBLEX - Lorène BOURGAIN" userId="edba57db-8948-40a1-aea4-f596e10d0d46" providerId="ADAL" clId="{A6011F81-44A5-497C-96E2-E4D8C34D2EB0}" dt="2020-02-14T09:30:15.614" v="3765" actId="5793"/>
          <ac:spMkLst>
            <pc:docMk/>
            <pc:sldMk cId="16856557" sldId="755"/>
            <ac:spMk id="3" creationId="{D3E02A91-86E9-AC43-A857-3589E1F6678C}"/>
          </ac:spMkLst>
        </pc:spChg>
        <pc:spChg chg="mod">
          <ac:chgData name="WEBLEX - Lorène BOURGAIN" userId="edba57db-8948-40a1-aea4-f596e10d0d46" providerId="ADAL" clId="{A6011F81-44A5-497C-96E2-E4D8C34D2EB0}" dt="2020-02-14T09:17:10.161" v="2919" actId="20577"/>
          <ac:spMkLst>
            <pc:docMk/>
            <pc:sldMk cId="16856557" sldId="755"/>
            <ac:spMk id="4" creationId="{3E87D24E-715F-894B-9112-97BA38C56587}"/>
          </ac:spMkLst>
        </pc:spChg>
      </pc:sldChg>
      <pc:sldChg chg="modSp add modNotesTx">
        <pc:chgData name="WEBLEX - Lorène BOURGAIN" userId="edba57db-8948-40a1-aea4-f596e10d0d46" providerId="ADAL" clId="{A6011F81-44A5-497C-96E2-E4D8C34D2EB0}" dt="2020-02-11T14:03:59.016" v="394" actId="27636"/>
        <pc:sldMkLst>
          <pc:docMk/>
          <pc:sldMk cId="3070737013" sldId="789"/>
        </pc:sldMkLst>
        <pc:spChg chg="mod">
          <ac:chgData name="WEBLEX - Lorène BOURGAIN" userId="edba57db-8948-40a1-aea4-f596e10d0d46" providerId="ADAL" clId="{A6011F81-44A5-497C-96E2-E4D8C34D2EB0}" dt="2020-02-11T13:59:11.625" v="2"/>
          <ac:spMkLst>
            <pc:docMk/>
            <pc:sldMk cId="3070737013" sldId="789"/>
            <ac:spMk id="2" creationId="{4CF55B61-B14E-4A4A-959B-C45C299B411F}"/>
          </ac:spMkLst>
        </pc:spChg>
        <pc:spChg chg="mod">
          <ac:chgData name="WEBLEX - Lorène BOURGAIN" userId="edba57db-8948-40a1-aea4-f596e10d0d46" providerId="ADAL" clId="{A6011F81-44A5-497C-96E2-E4D8C34D2EB0}" dt="2020-02-11T14:03:59.016" v="394" actId="27636"/>
          <ac:spMkLst>
            <pc:docMk/>
            <pc:sldMk cId="3070737013" sldId="789"/>
            <ac:spMk id="3" creationId="{88A5966B-5ABF-49B3-B12F-3F1968048041}"/>
          </ac:spMkLst>
        </pc:spChg>
        <pc:spChg chg="mod">
          <ac:chgData name="WEBLEX - Lorène BOURGAIN" userId="edba57db-8948-40a1-aea4-f596e10d0d46" providerId="ADAL" clId="{A6011F81-44A5-497C-96E2-E4D8C34D2EB0}" dt="2020-02-11T14:00:14.284" v="20" actId="113"/>
          <ac:spMkLst>
            <pc:docMk/>
            <pc:sldMk cId="3070737013" sldId="789"/>
            <ac:spMk id="4" creationId="{EA181317-2782-43B6-9C83-273072D0896F}"/>
          </ac:spMkLst>
        </pc:spChg>
      </pc:sldChg>
      <pc:sldChg chg="modSp add modNotesTx">
        <pc:chgData name="WEBLEX - Lorène BOURGAIN" userId="edba57db-8948-40a1-aea4-f596e10d0d46" providerId="ADAL" clId="{A6011F81-44A5-497C-96E2-E4D8C34D2EB0}" dt="2020-02-11T14:06:20.864" v="730" actId="20577"/>
        <pc:sldMkLst>
          <pc:docMk/>
          <pc:sldMk cId="1387197200" sldId="790"/>
        </pc:sldMkLst>
        <pc:spChg chg="mod">
          <ac:chgData name="WEBLEX - Lorène BOURGAIN" userId="edba57db-8948-40a1-aea4-f596e10d0d46" providerId="ADAL" clId="{A6011F81-44A5-497C-96E2-E4D8C34D2EB0}" dt="2020-02-11T13:59:14.212" v="3"/>
          <ac:spMkLst>
            <pc:docMk/>
            <pc:sldMk cId="1387197200" sldId="790"/>
            <ac:spMk id="2" creationId="{9CB6B947-0F07-474E-A147-BD80CBF8D809}"/>
          </ac:spMkLst>
        </pc:spChg>
        <pc:spChg chg="mod">
          <ac:chgData name="WEBLEX - Lorène BOURGAIN" userId="edba57db-8948-40a1-aea4-f596e10d0d46" providerId="ADAL" clId="{A6011F81-44A5-497C-96E2-E4D8C34D2EB0}" dt="2020-02-11T14:05:36.034" v="711" actId="20577"/>
          <ac:spMkLst>
            <pc:docMk/>
            <pc:sldMk cId="1387197200" sldId="790"/>
            <ac:spMk id="3" creationId="{95DD91A9-7858-40AF-B7CD-E06B4EFC4DBF}"/>
          </ac:spMkLst>
        </pc:spChg>
        <pc:spChg chg="mod">
          <ac:chgData name="WEBLEX - Lorène BOURGAIN" userId="edba57db-8948-40a1-aea4-f596e10d0d46" providerId="ADAL" clId="{A6011F81-44A5-497C-96E2-E4D8C34D2EB0}" dt="2020-02-11T14:04:22.912" v="434" actId="113"/>
          <ac:spMkLst>
            <pc:docMk/>
            <pc:sldMk cId="1387197200" sldId="790"/>
            <ac:spMk id="4" creationId="{59011220-41F8-4851-A922-E28E21508C1F}"/>
          </ac:spMkLst>
        </pc:spChg>
      </pc:sldChg>
      <pc:sldChg chg="modSp add modNotesTx">
        <pc:chgData name="WEBLEX - Lorène BOURGAIN" userId="edba57db-8948-40a1-aea4-f596e10d0d46" providerId="ADAL" clId="{A6011F81-44A5-497C-96E2-E4D8C34D2EB0}" dt="2020-02-12T12:59:02.348" v="1604" actId="20577"/>
        <pc:sldMkLst>
          <pc:docMk/>
          <pc:sldMk cId="3318574451" sldId="792"/>
        </pc:sldMkLst>
        <pc:spChg chg="mod">
          <ac:chgData name="WEBLEX - Lorène BOURGAIN" userId="edba57db-8948-40a1-aea4-f596e10d0d46" providerId="ADAL" clId="{A6011F81-44A5-497C-96E2-E4D8C34D2EB0}" dt="2020-02-12T09:00:51.480" v="1084" actId="20577"/>
          <ac:spMkLst>
            <pc:docMk/>
            <pc:sldMk cId="3318574451" sldId="792"/>
            <ac:spMk id="2" creationId="{1F5043B0-DDEB-44EC-B632-90EEB3C18809}"/>
          </ac:spMkLst>
        </pc:spChg>
        <pc:spChg chg="mod">
          <ac:chgData name="WEBLEX - Lorène BOURGAIN" userId="edba57db-8948-40a1-aea4-f596e10d0d46" providerId="ADAL" clId="{A6011F81-44A5-497C-96E2-E4D8C34D2EB0}" dt="2020-02-12T12:59:02.348" v="1604" actId="20577"/>
          <ac:spMkLst>
            <pc:docMk/>
            <pc:sldMk cId="3318574451" sldId="792"/>
            <ac:spMk id="3" creationId="{C54D77DD-AD78-4523-A3D6-B6F6D5B1D420}"/>
          </ac:spMkLst>
        </pc:spChg>
        <pc:spChg chg="mod">
          <ac:chgData name="WEBLEX - Lorène BOURGAIN" userId="edba57db-8948-40a1-aea4-f596e10d0d46" providerId="ADAL" clId="{A6011F81-44A5-497C-96E2-E4D8C34D2EB0}" dt="2020-02-12T12:58:46.405" v="1595" actId="113"/>
          <ac:spMkLst>
            <pc:docMk/>
            <pc:sldMk cId="3318574451" sldId="792"/>
            <ac:spMk id="4" creationId="{A28DF59E-7B81-4E31-BB3D-7509B091510B}"/>
          </ac:spMkLst>
        </pc:spChg>
      </pc:sldChg>
      <pc:sldChg chg="modSp add modNotesTx">
        <pc:chgData name="WEBLEX - Lorène BOURGAIN" userId="edba57db-8948-40a1-aea4-f596e10d0d46" providerId="ADAL" clId="{A6011F81-44A5-497C-96E2-E4D8C34D2EB0}" dt="2020-02-13T13:49:56.425" v="2566" actId="6549"/>
        <pc:sldMkLst>
          <pc:docMk/>
          <pc:sldMk cId="3803712498" sldId="809"/>
        </pc:sldMkLst>
        <pc:spChg chg="mod">
          <ac:chgData name="WEBLEX - Lorène BOURGAIN" userId="edba57db-8948-40a1-aea4-f596e10d0d46" providerId="ADAL" clId="{A6011F81-44A5-497C-96E2-E4D8C34D2EB0}" dt="2020-02-13T13:34:00.873" v="1607"/>
          <ac:spMkLst>
            <pc:docMk/>
            <pc:sldMk cId="3803712498" sldId="809"/>
            <ac:spMk id="2" creationId="{40172DD9-5BDD-4D7C-BA7A-1CF8DCE24585}"/>
          </ac:spMkLst>
        </pc:spChg>
        <pc:spChg chg="mod">
          <ac:chgData name="WEBLEX - Lorène BOURGAIN" userId="edba57db-8948-40a1-aea4-f596e10d0d46" providerId="ADAL" clId="{A6011F81-44A5-497C-96E2-E4D8C34D2EB0}" dt="2020-02-13T13:49:56.425" v="2566" actId="6549"/>
          <ac:spMkLst>
            <pc:docMk/>
            <pc:sldMk cId="3803712498" sldId="809"/>
            <ac:spMk id="3" creationId="{6F5C36AB-334C-42A0-A241-67EACBD76421}"/>
          </ac:spMkLst>
        </pc:spChg>
        <pc:spChg chg="mod">
          <ac:chgData name="WEBLEX - Lorène BOURGAIN" userId="edba57db-8948-40a1-aea4-f596e10d0d46" providerId="ADAL" clId="{A6011F81-44A5-497C-96E2-E4D8C34D2EB0}" dt="2020-02-13T13:34:24.193" v="1657" actId="113"/>
          <ac:spMkLst>
            <pc:docMk/>
            <pc:sldMk cId="3803712498" sldId="809"/>
            <ac:spMk id="4" creationId="{B45B4BD2-3DCC-454F-9194-BBDA3AADFE94}"/>
          </ac:spMkLst>
        </pc:spChg>
      </pc:sldChg>
      <pc:sldChg chg="modSp add modNotesTx">
        <pc:chgData name="WEBLEX - Lorène BOURGAIN" userId="edba57db-8948-40a1-aea4-f596e10d0d46" providerId="ADAL" clId="{A6011F81-44A5-497C-96E2-E4D8C34D2EB0}" dt="2020-02-13T13:49:40.375" v="2525" actId="20577"/>
        <pc:sldMkLst>
          <pc:docMk/>
          <pc:sldMk cId="3978128235" sldId="810"/>
        </pc:sldMkLst>
        <pc:spChg chg="mod">
          <ac:chgData name="WEBLEX - Lorène BOURGAIN" userId="edba57db-8948-40a1-aea4-f596e10d0d46" providerId="ADAL" clId="{A6011F81-44A5-497C-96E2-E4D8C34D2EB0}" dt="2020-02-13T13:34:04.305" v="1608"/>
          <ac:spMkLst>
            <pc:docMk/>
            <pc:sldMk cId="3978128235" sldId="810"/>
            <ac:spMk id="2" creationId="{D01EE36E-2CE4-4871-B6C1-594FCDF020D9}"/>
          </ac:spMkLst>
        </pc:spChg>
        <pc:spChg chg="mod">
          <ac:chgData name="WEBLEX - Lorène BOURGAIN" userId="edba57db-8948-40a1-aea4-f596e10d0d46" providerId="ADAL" clId="{A6011F81-44A5-497C-96E2-E4D8C34D2EB0}" dt="2020-02-13T13:49:40.375" v="2525" actId="20577"/>
          <ac:spMkLst>
            <pc:docMk/>
            <pc:sldMk cId="3978128235" sldId="810"/>
            <ac:spMk id="3" creationId="{51854C23-8D9C-4999-9B53-2EE09A889D22}"/>
          </ac:spMkLst>
        </pc:spChg>
        <pc:spChg chg="mod">
          <ac:chgData name="WEBLEX - Lorène BOURGAIN" userId="edba57db-8948-40a1-aea4-f596e10d0d46" providerId="ADAL" clId="{A6011F81-44A5-497C-96E2-E4D8C34D2EB0}" dt="2020-02-13T13:37:56.017" v="2100" actId="113"/>
          <ac:spMkLst>
            <pc:docMk/>
            <pc:sldMk cId="3978128235" sldId="810"/>
            <ac:spMk id="4" creationId="{E14168B6-CE72-4993-8685-47B6F5CC012C}"/>
          </ac:spMkLst>
        </pc:spChg>
      </pc:sldChg>
      <pc:sldChg chg="modSp add modNotesTx">
        <pc:chgData name="WEBLEX - Lorène BOURGAIN" userId="edba57db-8948-40a1-aea4-f596e10d0d46" providerId="ADAL" clId="{A6011F81-44A5-497C-96E2-E4D8C34D2EB0}" dt="2020-02-14T09:11:22.431" v="2777" actId="20577"/>
        <pc:sldMkLst>
          <pc:docMk/>
          <pc:sldMk cId="1177880873" sldId="811"/>
        </pc:sldMkLst>
        <pc:spChg chg="mod">
          <ac:chgData name="WEBLEX - Lorène BOURGAIN" userId="edba57db-8948-40a1-aea4-f596e10d0d46" providerId="ADAL" clId="{A6011F81-44A5-497C-96E2-E4D8C34D2EB0}" dt="2020-02-14T09:09:52.519" v="2568"/>
          <ac:spMkLst>
            <pc:docMk/>
            <pc:sldMk cId="1177880873" sldId="811"/>
            <ac:spMk id="2" creationId="{040FA476-132F-46D8-B8A3-D4DF08435055}"/>
          </ac:spMkLst>
        </pc:spChg>
        <pc:spChg chg="mod">
          <ac:chgData name="WEBLEX - Lorène BOURGAIN" userId="edba57db-8948-40a1-aea4-f596e10d0d46" providerId="ADAL" clId="{A6011F81-44A5-497C-96E2-E4D8C34D2EB0}" dt="2020-02-14T09:10:59.945" v="2762" actId="108"/>
          <ac:spMkLst>
            <pc:docMk/>
            <pc:sldMk cId="1177880873" sldId="811"/>
            <ac:spMk id="3" creationId="{8EA8482B-4FFC-4D90-84F7-83B09A4B1D5F}"/>
          </ac:spMkLst>
        </pc:spChg>
        <pc:spChg chg="mod">
          <ac:chgData name="WEBLEX - Lorène BOURGAIN" userId="edba57db-8948-40a1-aea4-f596e10d0d46" providerId="ADAL" clId="{A6011F81-44A5-497C-96E2-E4D8C34D2EB0}" dt="2020-02-14T09:10:04.817" v="2592" actId="113"/>
          <ac:spMkLst>
            <pc:docMk/>
            <pc:sldMk cId="1177880873" sldId="811"/>
            <ac:spMk id="4" creationId="{5CD6EEAB-070E-4FF7-987F-A97D6E88C8B7}"/>
          </ac:spMkLst>
        </pc:spChg>
      </pc:sldChg>
      <pc:sldChg chg="modSp">
        <pc:chgData name="WEBLEX - Lorène BOURGAIN" userId="edba57db-8948-40a1-aea4-f596e10d0d46" providerId="ADAL" clId="{A6011F81-44A5-497C-96E2-E4D8C34D2EB0}" dt="2020-02-19T16:29:45.548" v="4200"/>
        <pc:sldMkLst>
          <pc:docMk/>
          <pc:sldMk cId="2111021800" sldId="826"/>
        </pc:sldMkLst>
        <pc:spChg chg="mod">
          <ac:chgData name="WEBLEX - Lorène BOURGAIN" userId="edba57db-8948-40a1-aea4-f596e10d0d46" providerId="ADAL" clId="{A6011F81-44A5-497C-96E2-E4D8C34D2EB0}" dt="2020-02-19T16:29:45.548" v="4200"/>
          <ac:spMkLst>
            <pc:docMk/>
            <pc:sldMk cId="2111021800" sldId="826"/>
            <ac:spMk id="2" creationId="{95BD5DF6-01C0-480B-AB89-4C6AB897D602}"/>
          </ac:spMkLst>
        </pc:spChg>
      </pc:sldChg>
      <pc:sldChg chg="modSp modNotesTx">
        <pc:chgData name="WEBLEX - Lorène BOURGAIN" userId="edba57db-8948-40a1-aea4-f596e10d0d46" providerId="ADAL" clId="{A6011F81-44A5-497C-96E2-E4D8C34D2EB0}" dt="2020-02-18T16:07:02.627" v="4199" actId="404"/>
        <pc:sldMkLst>
          <pc:docMk/>
          <pc:sldMk cId="271952238" sldId="829"/>
        </pc:sldMkLst>
        <pc:spChg chg="mod">
          <ac:chgData name="WEBLEX - Lorène BOURGAIN" userId="edba57db-8948-40a1-aea4-f596e10d0d46" providerId="ADAL" clId="{A6011F81-44A5-497C-96E2-E4D8C34D2EB0}" dt="2020-02-18T15:58:48.943" v="3766"/>
          <ac:spMkLst>
            <pc:docMk/>
            <pc:sldMk cId="271952238" sldId="829"/>
            <ac:spMk id="2" creationId="{3011E5E9-D8F6-784C-AADC-BE7F679F104E}"/>
          </ac:spMkLst>
        </pc:spChg>
        <pc:spChg chg="mod">
          <ac:chgData name="WEBLEX - Lorène BOURGAIN" userId="edba57db-8948-40a1-aea4-f596e10d0d46" providerId="ADAL" clId="{A6011F81-44A5-497C-96E2-E4D8C34D2EB0}" dt="2020-02-18T16:07:02.627" v="4199" actId="404"/>
          <ac:spMkLst>
            <pc:docMk/>
            <pc:sldMk cId="271952238" sldId="829"/>
            <ac:spMk id="3" creationId="{D3E02A91-86E9-AC43-A857-3589E1F6678C}"/>
          </ac:spMkLst>
        </pc:spChg>
        <pc:spChg chg="mod">
          <ac:chgData name="WEBLEX - Lorène BOURGAIN" userId="edba57db-8948-40a1-aea4-f596e10d0d46" providerId="ADAL" clId="{A6011F81-44A5-497C-96E2-E4D8C34D2EB0}" dt="2020-02-18T15:58:58.432" v="3811" actId="20577"/>
          <ac:spMkLst>
            <pc:docMk/>
            <pc:sldMk cId="271952238" sldId="829"/>
            <ac:spMk id="4" creationId="{3E87D24E-715F-894B-9112-97BA38C56587}"/>
          </ac:spMkLst>
        </pc:spChg>
      </pc:sldChg>
      <pc:sldChg chg="modSp">
        <pc:chgData name="WEBLEX - Lorène BOURGAIN" userId="edba57db-8948-40a1-aea4-f596e10d0d46" providerId="ADAL" clId="{A6011F81-44A5-497C-96E2-E4D8C34D2EB0}" dt="2020-02-19T16:29:47.831" v="4201"/>
        <pc:sldMkLst>
          <pc:docMk/>
          <pc:sldMk cId="3411112433" sldId="847"/>
        </pc:sldMkLst>
        <pc:spChg chg="mod">
          <ac:chgData name="WEBLEX - Lorène BOURGAIN" userId="edba57db-8948-40a1-aea4-f596e10d0d46" providerId="ADAL" clId="{A6011F81-44A5-497C-96E2-E4D8C34D2EB0}" dt="2020-02-19T16:29:47.831" v="4201"/>
          <ac:spMkLst>
            <pc:docMk/>
            <pc:sldMk cId="3411112433" sldId="847"/>
            <ac:spMk id="2" creationId="{95BD5DF6-01C0-480B-AB89-4C6AB897D602}"/>
          </ac:spMkLst>
        </pc:spChg>
      </pc:sldChg>
      <pc:sldChg chg="modSp add modNotesTx">
        <pc:chgData name="WEBLEX - Lorène BOURGAIN" userId="edba57db-8948-40a1-aea4-f596e10d0d46" providerId="ADAL" clId="{A6011F81-44A5-497C-96E2-E4D8C34D2EB0}" dt="2020-02-20T15:38:51.368" v="4986" actId="20577"/>
        <pc:sldMkLst>
          <pc:docMk/>
          <pc:sldMk cId="2356036932" sldId="856"/>
        </pc:sldMkLst>
        <pc:spChg chg="mod">
          <ac:chgData name="WEBLEX - Lorène BOURGAIN" userId="edba57db-8948-40a1-aea4-f596e10d0d46" providerId="ADAL" clId="{A6011F81-44A5-497C-96E2-E4D8C34D2EB0}" dt="2020-02-20T15:29:15.687" v="4554" actId="1076"/>
          <ac:spMkLst>
            <pc:docMk/>
            <pc:sldMk cId="2356036932" sldId="856"/>
            <ac:spMk id="2" creationId="{D9A09D16-8F1A-4459-87BD-0A48700AEA4D}"/>
          </ac:spMkLst>
        </pc:spChg>
        <pc:spChg chg="mod">
          <ac:chgData name="WEBLEX - Lorène BOURGAIN" userId="edba57db-8948-40a1-aea4-f596e10d0d46" providerId="ADAL" clId="{A6011F81-44A5-497C-96E2-E4D8C34D2EB0}" dt="2020-02-20T15:38:51.368" v="4986" actId="20577"/>
          <ac:spMkLst>
            <pc:docMk/>
            <pc:sldMk cId="2356036932" sldId="856"/>
            <ac:spMk id="3" creationId="{F86A17FC-A118-4196-B6BF-C5206C468BB9}"/>
          </ac:spMkLst>
        </pc:spChg>
        <pc:spChg chg="mod">
          <ac:chgData name="WEBLEX - Lorène BOURGAIN" userId="edba57db-8948-40a1-aea4-f596e10d0d46" providerId="ADAL" clId="{A6011F81-44A5-497C-96E2-E4D8C34D2EB0}" dt="2020-02-19T16:30:01.170" v="4220" actId="113"/>
          <ac:spMkLst>
            <pc:docMk/>
            <pc:sldMk cId="2356036932" sldId="856"/>
            <ac:spMk id="4" creationId="{9B64DEF7-964B-4673-B63D-EC079F7C85EE}"/>
          </ac:spMkLst>
        </pc:spChg>
      </pc:sldChg>
      <pc:sldChg chg="modSp add modNotesTx">
        <pc:chgData name="WEBLEX - Lorène BOURGAIN" userId="edba57db-8948-40a1-aea4-f596e10d0d46" providerId="ADAL" clId="{A6011F81-44A5-497C-96E2-E4D8C34D2EB0}" dt="2020-02-20T15:39:46.091" v="5033" actId="20577"/>
        <pc:sldMkLst>
          <pc:docMk/>
          <pc:sldMk cId="409034222" sldId="861"/>
        </pc:sldMkLst>
        <pc:spChg chg="mod">
          <ac:chgData name="WEBLEX - Lorène BOURGAIN" userId="edba57db-8948-40a1-aea4-f596e10d0d46" providerId="ADAL" clId="{A6011F81-44A5-497C-96E2-E4D8C34D2EB0}" dt="2020-02-20T15:29:22.190" v="4555"/>
          <ac:spMkLst>
            <pc:docMk/>
            <pc:sldMk cId="409034222" sldId="861"/>
            <ac:spMk id="2" creationId="{03539729-0339-42A1-8023-9DF143D4BDD1}"/>
          </ac:spMkLst>
        </pc:spChg>
        <pc:spChg chg="mod">
          <ac:chgData name="WEBLEX - Lorène BOURGAIN" userId="edba57db-8948-40a1-aea4-f596e10d0d46" providerId="ADAL" clId="{A6011F81-44A5-497C-96E2-E4D8C34D2EB0}" dt="2020-02-20T15:39:11.112" v="5018" actId="108"/>
          <ac:spMkLst>
            <pc:docMk/>
            <pc:sldMk cId="409034222" sldId="861"/>
            <ac:spMk id="3" creationId="{589BB4BE-E6EB-4957-B6C5-A79333F90A75}"/>
          </ac:spMkLst>
        </pc:spChg>
        <pc:spChg chg="mod">
          <ac:chgData name="WEBLEX - Lorène BOURGAIN" userId="edba57db-8948-40a1-aea4-f596e10d0d46" providerId="ADAL" clId="{A6011F81-44A5-497C-96E2-E4D8C34D2EB0}" dt="2020-02-20T15:36:52.234" v="4934" actId="20577"/>
          <ac:spMkLst>
            <pc:docMk/>
            <pc:sldMk cId="409034222" sldId="861"/>
            <ac:spMk id="4" creationId="{C0C59C3B-92C0-4543-97BD-C7C78F478F00}"/>
          </ac:spMkLst>
        </pc:spChg>
      </pc:sldChg>
      <pc:sldChg chg="modSp add modNotesTx">
        <pc:chgData name="WEBLEX - Lorène BOURGAIN" userId="edba57db-8948-40a1-aea4-f596e10d0d46" providerId="ADAL" clId="{A6011F81-44A5-497C-96E2-E4D8C34D2EB0}" dt="2020-02-24T12:57:10.031" v="5447" actId="20577"/>
        <pc:sldMkLst>
          <pc:docMk/>
          <pc:sldMk cId="4137659990" sldId="869"/>
        </pc:sldMkLst>
        <pc:spChg chg="mod">
          <ac:chgData name="WEBLEX - Lorène BOURGAIN" userId="edba57db-8948-40a1-aea4-f596e10d0d46" providerId="ADAL" clId="{A6011F81-44A5-497C-96E2-E4D8C34D2EB0}" dt="2020-02-24T12:54:53.197" v="5035"/>
          <ac:spMkLst>
            <pc:docMk/>
            <pc:sldMk cId="4137659990" sldId="869"/>
            <ac:spMk id="2" creationId="{46065445-FF99-4E06-B822-6A6F85B109C4}"/>
          </ac:spMkLst>
        </pc:spChg>
        <pc:spChg chg="mod">
          <ac:chgData name="WEBLEX - Lorène BOURGAIN" userId="edba57db-8948-40a1-aea4-f596e10d0d46" providerId="ADAL" clId="{A6011F81-44A5-497C-96E2-E4D8C34D2EB0}" dt="2020-02-24T12:56:37.030" v="5424" actId="108"/>
          <ac:spMkLst>
            <pc:docMk/>
            <pc:sldMk cId="4137659990" sldId="869"/>
            <ac:spMk id="3" creationId="{C9943CC9-766E-4CC7-91DA-722BC3C1C30F}"/>
          </ac:spMkLst>
        </pc:spChg>
        <pc:spChg chg="mod">
          <ac:chgData name="WEBLEX - Lorène BOURGAIN" userId="edba57db-8948-40a1-aea4-f596e10d0d46" providerId="ADAL" clId="{A6011F81-44A5-497C-96E2-E4D8C34D2EB0}" dt="2020-02-24T12:55:05.523" v="5078" actId="113"/>
          <ac:spMkLst>
            <pc:docMk/>
            <pc:sldMk cId="4137659990" sldId="869"/>
            <ac:spMk id="4" creationId="{CF66827B-708B-43B4-B1D2-8F501D5010CB}"/>
          </ac:spMkLst>
        </pc:spChg>
      </pc:sldChg>
      <pc:sldChg chg="modSp add modNotesTx">
        <pc:chgData name="WEBLEX - Lorène BOURGAIN" userId="edba57db-8948-40a1-aea4-f596e10d0d46" providerId="ADAL" clId="{A6011F81-44A5-497C-96E2-E4D8C34D2EB0}" dt="2020-02-24T13:00:54.191" v="5783" actId="20577"/>
        <pc:sldMkLst>
          <pc:docMk/>
          <pc:sldMk cId="764597156" sldId="870"/>
        </pc:sldMkLst>
        <pc:spChg chg="mod">
          <ac:chgData name="WEBLEX - Lorène BOURGAIN" userId="edba57db-8948-40a1-aea4-f596e10d0d46" providerId="ADAL" clId="{A6011F81-44A5-497C-96E2-E4D8C34D2EB0}" dt="2020-02-24T12:57:29.846" v="5449"/>
          <ac:spMkLst>
            <pc:docMk/>
            <pc:sldMk cId="764597156" sldId="870"/>
            <ac:spMk id="2" creationId="{859A3EC7-FD71-4A1F-8F23-995982FDDC45}"/>
          </ac:spMkLst>
        </pc:spChg>
        <pc:spChg chg="mod">
          <ac:chgData name="WEBLEX - Lorène BOURGAIN" userId="edba57db-8948-40a1-aea4-f596e10d0d46" providerId="ADAL" clId="{A6011F81-44A5-497C-96E2-E4D8C34D2EB0}" dt="2020-02-24T12:59:37.435" v="5748" actId="108"/>
          <ac:spMkLst>
            <pc:docMk/>
            <pc:sldMk cId="764597156" sldId="870"/>
            <ac:spMk id="3" creationId="{198B5454-F645-4311-BDB9-280B4578BE87}"/>
          </ac:spMkLst>
        </pc:spChg>
        <pc:spChg chg="mod">
          <ac:chgData name="WEBLEX - Lorène BOURGAIN" userId="edba57db-8948-40a1-aea4-f596e10d0d46" providerId="ADAL" clId="{A6011F81-44A5-497C-96E2-E4D8C34D2EB0}" dt="2020-02-24T12:57:39.265" v="5477" actId="113"/>
          <ac:spMkLst>
            <pc:docMk/>
            <pc:sldMk cId="764597156" sldId="870"/>
            <ac:spMk id="4" creationId="{CB562BB6-51EC-468A-B52B-E0D361559A91}"/>
          </ac:spMkLst>
        </pc:spChg>
      </pc:sldChg>
      <pc:sldChg chg="modSp add modNotesTx">
        <pc:chgData name="WEBLEX - Lorène BOURGAIN" userId="edba57db-8948-40a1-aea4-f596e10d0d46" providerId="ADAL" clId="{A6011F81-44A5-497C-96E2-E4D8C34D2EB0}" dt="2020-02-25T13:21:55.273" v="5923" actId="20577"/>
        <pc:sldMkLst>
          <pc:docMk/>
          <pc:sldMk cId="2454604285" sldId="874"/>
        </pc:sldMkLst>
        <pc:spChg chg="mod">
          <ac:chgData name="WEBLEX - Lorène BOURGAIN" userId="edba57db-8948-40a1-aea4-f596e10d0d46" providerId="ADAL" clId="{A6011F81-44A5-497C-96E2-E4D8C34D2EB0}" dt="2020-02-25T13:20:29.747" v="5785"/>
          <ac:spMkLst>
            <pc:docMk/>
            <pc:sldMk cId="2454604285" sldId="874"/>
            <ac:spMk id="2" creationId="{C9CB4ED9-5696-4C82-83D4-9FF1AAB4407A}"/>
          </ac:spMkLst>
        </pc:spChg>
        <pc:spChg chg="mod">
          <ac:chgData name="WEBLEX - Lorène BOURGAIN" userId="edba57db-8948-40a1-aea4-f596e10d0d46" providerId="ADAL" clId="{A6011F81-44A5-497C-96E2-E4D8C34D2EB0}" dt="2020-02-25T13:21:25.995" v="5905" actId="108"/>
          <ac:spMkLst>
            <pc:docMk/>
            <pc:sldMk cId="2454604285" sldId="874"/>
            <ac:spMk id="3" creationId="{687C9497-2801-48CA-B3B9-4F47AB6CCD64}"/>
          </ac:spMkLst>
        </pc:spChg>
        <pc:spChg chg="mod">
          <ac:chgData name="WEBLEX - Lorène BOURGAIN" userId="edba57db-8948-40a1-aea4-f596e10d0d46" providerId="ADAL" clId="{A6011F81-44A5-497C-96E2-E4D8C34D2EB0}" dt="2020-02-25T13:20:54.168" v="5854" actId="20577"/>
          <ac:spMkLst>
            <pc:docMk/>
            <pc:sldMk cId="2454604285" sldId="874"/>
            <ac:spMk id="4" creationId="{9AF83D61-7A3C-469F-BCE9-C81CD73C8919}"/>
          </ac:spMkLst>
        </pc:spChg>
      </pc:sldChg>
      <pc:sldChg chg="modSp add modNotesTx">
        <pc:chgData name="WEBLEX - Lorène BOURGAIN" userId="edba57db-8948-40a1-aea4-f596e10d0d46" providerId="ADAL" clId="{A6011F81-44A5-497C-96E2-E4D8C34D2EB0}" dt="2020-02-25T13:27:50.904" v="6395" actId="20577"/>
        <pc:sldMkLst>
          <pc:docMk/>
          <pc:sldMk cId="472164172" sldId="875"/>
        </pc:sldMkLst>
        <pc:spChg chg="mod">
          <ac:chgData name="WEBLEX - Lorène BOURGAIN" userId="edba57db-8948-40a1-aea4-f596e10d0d46" providerId="ADAL" clId="{A6011F81-44A5-497C-96E2-E4D8C34D2EB0}" dt="2020-02-25T13:22:54.660" v="5926"/>
          <ac:spMkLst>
            <pc:docMk/>
            <pc:sldMk cId="472164172" sldId="875"/>
            <ac:spMk id="2" creationId="{8D7DF422-FBDB-454C-AFF5-4C5464998674}"/>
          </ac:spMkLst>
        </pc:spChg>
        <pc:spChg chg="mod">
          <ac:chgData name="WEBLEX - Lorène BOURGAIN" userId="edba57db-8948-40a1-aea4-f596e10d0d46" providerId="ADAL" clId="{A6011F81-44A5-497C-96E2-E4D8C34D2EB0}" dt="2020-02-25T13:27:21.901" v="6380" actId="108"/>
          <ac:spMkLst>
            <pc:docMk/>
            <pc:sldMk cId="472164172" sldId="875"/>
            <ac:spMk id="3" creationId="{2A0550FB-DB9F-491B-BE92-1565EDF00508}"/>
          </ac:spMkLst>
        </pc:spChg>
        <pc:spChg chg="mod">
          <ac:chgData name="WEBLEX - Lorène BOURGAIN" userId="edba57db-8948-40a1-aea4-f596e10d0d46" providerId="ADAL" clId="{A6011F81-44A5-497C-96E2-E4D8C34D2EB0}" dt="2020-02-25T13:25:37.640" v="6029" actId="20577"/>
          <ac:spMkLst>
            <pc:docMk/>
            <pc:sldMk cId="472164172" sldId="875"/>
            <ac:spMk id="4" creationId="{1FE0C89F-27BE-4EC6-B014-35C67E09525A}"/>
          </ac:spMkLst>
        </pc:spChg>
      </pc:sldChg>
      <pc:sldChg chg="modSp add modNotesTx">
        <pc:chgData name="WEBLEX - Lorène BOURGAIN" userId="edba57db-8948-40a1-aea4-f596e10d0d46" providerId="ADAL" clId="{A6011F81-44A5-497C-96E2-E4D8C34D2EB0}" dt="2020-02-25T13:30:50.136" v="6854" actId="20577"/>
        <pc:sldMkLst>
          <pc:docMk/>
          <pc:sldMk cId="3282144452" sldId="876"/>
        </pc:sldMkLst>
        <pc:spChg chg="mod">
          <ac:chgData name="WEBLEX - Lorène BOURGAIN" userId="edba57db-8948-40a1-aea4-f596e10d0d46" providerId="ADAL" clId="{A6011F81-44A5-497C-96E2-E4D8C34D2EB0}" dt="2020-02-25T13:22:56.222" v="5927"/>
          <ac:spMkLst>
            <pc:docMk/>
            <pc:sldMk cId="3282144452" sldId="876"/>
            <ac:spMk id="2" creationId="{933A38C5-323D-4771-B20C-DF497C28E2DF}"/>
          </ac:spMkLst>
        </pc:spChg>
        <pc:spChg chg="mod">
          <ac:chgData name="WEBLEX - Lorène BOURGAIN" userId="edba57db-8948-40a1-aea4-f596e10d0d46" providerId="ADAL" clId="{A6011F81-44A5-497C-96E2-E4D8C34D2EB0}" dt="2020-02-25T13:30:50.136" v="6854" actId="20577"/>
          <ac:spMkLst>
            <pc:docMk/>
            <pc:sldMk cId="3282144452" sldId="876"/>
            <ac:spMk id="3" creationId="{1D664602-9A6C-4676-8101-EFE6EFF50DE2}"/>
          </ac:spMkLst>
        </pc:spChg>
        <pc:spChg chg="mod">
          <ac:chgData name="WEBLEX - Lorène BOURGAIN" userId="edba57db-8948-40a1-aea4-f596e10d0d46" providerId="ADAL" clId="{A6011F81-44A5-497C-96E2-E4D8C34D2EB0}" dt="2020-02-25T13:24:08.878" v="5985"/>
          <ac:spMkLst>
            <pc:docMk/>
            <pc:sldMk cId="3282144452" sldId="876"/>
            <ac:spMk id="4" creationId="{8BB51937-E4C0-44FF-B1B0-1CFA465A20B4}"/>
          </ac:spMkLst>
        </pc:spChg>
      </pc:sldChg>
    </pc:docChg>
  </pc:docChgLst>
  <pc:docChgLst>
    <pc:chgData name="WEBLEX - Damien KERNALEGUEN" userId="S::dkernaleguen@weblex.fr::8de98638-9589-4e32-97e9-ecd05a207b9d" providerId="AD" clId="Web-{77AA3CB6-4D71-0B03-0583-3C2A6E470B73}"/>
    <pc:docChg chg="addSld modSld sldOrd">
      <pc:chgData name="WEBLEX - Damien KERNALEGUEN" userId="S::dkernaleguen@weblex.fr::8de98638-9589-4e32-97e9-ecd05a207b9d" providerId="AD" clId="Web-{77AA3CB6-4D71-0B03-0583-3C2A6E470B73}" dt="2020-02-14T09:46:08.264" v="401" actId="1076"/>
      <pc:docMkLst>
        <pc:docMk/>
      </pc:docMkLst>
      <pc:sldChg chg="modSp modNotes">
        <pc:chgData name="WEBLEX - Damien KERNALEGUEN" userId="S::dkernaleguen@weblex.fr::8de98638-9589-4e32-97e9-ecd05a207b9d" providerId="AD" clId="Web-{77AA3CB6-4D71-0B03-0583-3C2A6E470B73}" dt="2020-02-14T09:44:35.749" v="394" actId="20577"/>
        <pc:sldMkLst>
          <pc:docMk/>
          <pc:sldMk cId="2591283712" sldId="738"/>
        </pc:sldMkLst>
        <pc:spChg chg="mod">
          <ac:chgData name="WEBLEX - Damien KERNALEGUEN" userId="S::dkernaleguen@weblex.fr::8de98638-9589-4e32-97e9-ecd05a207b9d" providerId="AD" clId="Web-{77AA3CB6-4D71-0B03-0583-3C2A6E470B73}" dt="2020-02-14T09:44:35.749" v="394" actId="20577"/>
          <ac:spMkLst>
            <pc:docMk/>
            <pc:sldMk cId="2591283712" sldId="738"/>
            <ac:spMk id="3" creationId="{D3E02A91-86E9-AC43-A857-3589E1F6678C}"/>
          </ac:spMkLst>
        </pc:spChg>
        <pc:spChg chg="mod">
          <ac:chgData name="WEBLEX - Damien KERNALEGUEN" userId="S::dkernaleguen@weblex.fr::8de98638-9589-4e32-97e9-ecd05a207b9d" providerId="AD" clId="Web-{77AA3CB6-4D71-0B03-0583-3C2A6E470B73}" dt="2020-02-14T09:42:36.828" v="339" actId="20577"/>
          <ac:spMkLst>
            <pc:docMk/>
            <pc:sldMk cId="2591283712" sldId="738"/>
            <ac:spMk id="4" creationId="{3E87D24E-715F-894B-9112-97BA38C56587}"/>
          </ac:spMkLst>
        </pc:spChg>
      </pc:sldChg>
      <pc:sldChg chg="modSp new modNotes">
        <pc:chgData name="WEBLEX - Damien KERNALEGUEN" userId="S::dkernaleguen@weblex.fr::8de98638-9589-4e32-97e9-ecd05a207b9d" providerId="AD" clId="Web-{77AA3CB6-4D71-0B03-0583-3C2A6E470B73}" dt="2020-02-14T09:35:35.378" v="184" actId="20577"/>
        <pc:sldMkLst>
          <pc:docMk/>
          <pc:sldMk cId="2154017311" sldId="812"/>
        </pc:sldMkLst>
        <pc:spChg chg="mod">
          <ac:chgData name="WEBLEX - Damien KERNALEGUEN" userId="S::dkernaleguen@weblex.fr::8de98638-9589-4e32-97e9-ecd05a207b9d" providerId="AD" clId="Web-{77AA3CB6-4D71-0B03-0583-3C2A6E470B73}" dt="2020-02-14T09:29:14.646" v="3" actId="20577"/>
          <ac:spMkLst>
            <pc:docMk/>
            <pc:sldMk cId="2154017311" sldId="812"/>
            <ac:spMk id="2" creationId="{8D2F4394-8203-4DB9-9D03-1785DFF8DC5E}"/>
          </ac:spMkLst>
        </pc:spChg>
        <pc:spChg chg="mod">
          <ac:chgData name="WEBLEX - Damien KERNALEGUEN" userId="S::dkernaleguen@weblex.fr::8de98638-9589-4e32-97e9-ecd05a207b9d" providerId="AD" clId="Web-{77AA3CB6-4D71-0B03-0583-3C2A6E470B73}" dt="2020-02-14T09:35:35.378" v="184" actId="20577"/>
          <ac:spMkLst>
            <pc:docMk/>
            <pc:sldMk cId="2154017311" sldId="812"/>
            <ac:spMk id="3" creationId="{16056642-86FA-4C85-B20C-895D8934B1AF}"/>
          </ac:spMkLst>
        </pc:spChg>
        <pc:spChg chg="mod">
          <ac:chgData name="WEBLEX - Damien KERNALEGUEN" userId="S::dkernaleguen@weblex.fr::8de98638-9589-4e32-97e9-ecd05a207b9d" providerId="AD" clId="Web-{77AA3CB6-4D71-0B03-0583-3C2A6E470B73}" dt="2020-02-14T09:29:20.630" v="26" actId="20577"/>
          <ac:spMkLst>
            <pc:docMk/>
            <pc:sldMk cId="2154017311" sldId="812"/>
            <ac:spMk id="4" creationId="{F9491833-41B1-417C-824F-5E0A8318F496}"/>
          </ac:spMkLst>
        </pc:spChg>
      </pc:sldChg>
      <pc:sldChg chg="add replId">
        <pc:chgData name="WEBLEX - Damien KERNALEGUEN" userId="S::dkernaleguen@weblex.fr::8de98638-9589-4e32-97e9-ecd05a207b9d" providerId="AD" clId="Web-{77AA3CB6-4D71-0B03-0583-3C2A6E470B73}" dt="2020-02-14T09:35:53.550" v="186"/>
        <pc:sldMkLst>
          <pc:docMk/>
          <pc:sldMk cId="3111541675" sldId="813"/>
        </pc:sldMkLst>
      </pc:sldChg>
      <pc:sldChg chg="modSp add ord replId">
        <pc:chgData name="WEBLEX - Damien KERNALEGUEN" userId="S::dkernaleguen@weblex.fr::8de98638-9589-4e32-97e9-ecd05a207b9d" providerId="AD" clId="Web-{77AA3CB6-4D71-0B03-0583-3C2A6E470B73}" dt="2020-02-14T09:46:08.264" v="401" actId="1076"/>
        <pc:sldMkLst>
          <pc:docMk/>
          <pc:sldMk cId="3899309597" sldId="814"/>
        </pc:sldMkLst>
        <pc:spChg chg="mod">
          <ac:chgData name="WEBLEX - Damien KERNALEGUEN" userId="S::dkernaleguen@weblex.fr::8de98638-9589-4e32-97e9-ecd05a207b9d" providerId="AD" clId="Web-{77AA3CB6-4D71-0B03-0583-3C2A6E470B73}" dt="2020-02-14T09:46:08.264" v="401" actId="1076"/>
          <ac:spMkLst>
            <pc:docMk/>
            <pc:sldMk cId="3899309597" sldId="814"/>
            <ac:spMk id="4" creationId="{3E87D24E-715F-894B-9112-97BA38C56587}"/>
          </ac:spMkLst>
        </pc:spChg>
      </pc:sldChg>
    </pc:docChg>
  </pc:docChgLst>
  <pc:docChgLst>
    <pc:chgData name="WEBLEX - Damien KERNALEGUEN" userId="S::dkernaleguen@weblex.fr::8de98638-9589-4e32-97e9-ecd05a207b9d" providerId="AD" clId="Web-{A029BCF3-F42A-4524-DD7E-9642DBB3091C}"/>
    <pc:docChg chg="addSld modSld">
      <pc:chgData name="WEBLEX - Damien KERNALEGUEN" userId="S::dkernaleguen@weblex.fr::8de98638-9589-4e32-97e9-ecd05a207b9d" providerId="AD" clId="Web-{A029BCF3-F42A-4524-DD7E-9642DBB3091C}" dt="2020-02-20T07:51:43.681" v="615" actId="20577"/>
      <pc:docMkLst>
        <pc:docMk/>
      </pc:docMkLst>
      <pc:sldChg chg="addSp delSp modSp modNotes">
        <pc:chgData name="WEBLEX - Damien KERNALEGUEN" userId="S::dkernaleguen@weblex.fr::8de98638-9589-4e32-97e9-ecd05a207b9d" providerId="AD" clId="Web-{A029BCF3-F42A-4524-DD7E-9642DBB3091C}" dt="2020-02-20T07:47:49.896" v="475" actId="20577"/>
        <pc:sldMkLst>
          <pc:docMk/>
          <pc:sldMk cId="1053012349" sldId="816"/>
        </pc:sldMkLst>
        <pc:spChg chg="mod">
          <ac:chgData name="WEBLEX - Damien KERNALEGUEN" userId="S::dkernaleguen@weblex.fr::8de98638-9589-4e32-97e9-ecd05a207b9d" providerId="AD" clId="Web-{A029BCF3-F42A-4524-DD7E-9642DBB3091C}" dt="2020-02-20T07:47:49.896" v="475" actId="20577"/>
          <ac:spMkLst>
            <pc:docMk/>
            <pc:sldMk cId="1053012349" sldId="816"/>
            <ac:spMk id="3" creationId="{D3E02A91-86E9-AC43-A857-3589E1F6678C}"/>
          </ac:spMkLst>
        </pc:spChg>
        <pc:spChg chg="del mod">
          <ac:chgData name="WEBLEX - Damien KERNALEGUEN" userId="S::dkernaleguen@weblex.fr::8de98638-9589-4e32-97e9-ecd05a207b9d" providerId="AD" clId="Web-{A029BCF3-F42A-4524-DD7E-9642DBB3091C}" dt="2020-02-20T07:44:02.673" v="37"/>
          <ac:spMkLst>
            <pc:docMk/>
            <pc:sldMk cId="1053012349" sldId="816"/>
            <ac:spMk id="4" creationId="{3E87D24E-715F-894B-9112-97BA38C56587}"/>
          </ac:spMkLst>
        </pc:spChg>
        <pc:spChg chg="add mod">
          <ac:chgData name="WEBLEX - Damien KERNALEGUEN" userId="S::dkernaleguen@weblex.fr::8de98638-9589-4e32-97e9-ecd05a207b9d" providerId="AD" clId="Web-{A029BCF3-F42A-4524-DD7E-9642DBB3091C}" dt="2020-02-20T07:44:15.564" v="43" actId="20577"/>
          <ac:spMkLst>
            <pc:docMk/>
            <pc:sldMk cId="1053012349" sldId="816"/>
            <ac:spMk id="7" creationId="{394D34B2-9DFD-4C84-802D-02CC0C237104}"/>
          </ac:spMkLst>
        </pc:spChg>
      </pc:sldChg>
      <pc:sldChg chg="modSp modNotes">
        <pc:chgData name="WEBLEX - Damien KERNALEGUEN" userId="S::dkernaleguen@weblex.fr::8de98638-9589-4e32-97e9-ecd05a207b9d" providerId="AD" clId="Web-{A029BCF3-F42A-4524-DD7E-9642DBB3091C}" dt="2020-02-20T07:51:43.681" v="614" actId="20577"/>
        <pc:sldMkLst>
          <pc:docMk/>
          <pc:sldMk cId="2776443444" sldId="845"/>
        </pc:sldMkLst>
        <pc:spChg chg="mod">
          <ac:chgData name="WEBLEX - Damien KERNALEGUEN" userId="S::dkernaleguen@weblex.fr::8de98638-9589-4e32-97e9-ecd05a207b9d" providerId="AD" clId="Web-{A029BCF3-F42A-4524-DD7E-9642DBB3091C}" dt="2020-02-20T07:51:43.681" v="614" actId="20577"/>
          <ac:spMkLst>
            <pc:docMk/>
            <pc:sldMk cId="2776443444" sldId="845"/>
            <ac:spMk id="3" creationId="{D3E02A91-86E9-AC43-A857-3589E1F6678C}"/>
          </ac:spMkLst>
        </pc:spChg>
        <pc:spChg chg="mod">
          <ac:chgData name="WEBLEX - Damien KERNALEGUEN" userId="S::dkernaleguen@weblex.fr::8de98638-9589-4e32-97e9-ecd05a207b9d" providerId="AD" clId="Web-{A029BCF3-F42A-4524-DD7E-9642DBB3091C}" dt="2020-02-20T07:50:08.992" v="520" actId="20577"/>
          <ac:spMkLst>
            <pc:docMk/>
            <pc:sldMk cId="2776443444" sldId="845"/>
            <ac:spMk id="4" creationId="{3E87D24E-715F-894B-9112-97BA38C56587}"/>
          </ac:spMkLst>
        </pc:spChg>
      </pc:sldChg>
      <pc:sldChg chg="add replId">
        <pc:chgData name="WEBLEX - Damien KERNALEGUEN" userId="S::dkernaleguen@weblex.fr::8de98638-9589-4e32-97e9-ecd05a207b9d" providerId="AD" clId="Web-{A029BCF3-F42A-4524-DD7E-9642DBB3091C}" dt="2020-02-20T07:43:34.001" v="0"/>
        <pc:sldMkLst>
          <pc:docMk/>
          <pc:sldMk cId="2790622092" sldId="858"/>
        </pc:sldMkLst>
      </pc:sldChg>
      <pc:sldChg chg="add replId">
        <pc:chgData name="WEBLEX - Damien KERNALEGUEN" userId="S::dkernaleguen@weblex.fr::8de98638-9589-4e32-97e9-ecd05a207b9d" providerId="AD" clId="Web-{A029BCF3-F42A-4524-DD7E-9642DBB3091C}" dt="2020-02-20T07:49:52.226" v="478"/>
        <pc:sldMkLst>
          <pc:docMk/>
          <pc:sldMk cId="3180180691" sldId="859"/>
        </pc:sldMkLst>
      </pc:sldChg>
    </pc:docChg>
  </pc:docChgLst>
  <pc:docChgLst>
    <pc:chgData name="WEBLEX - Damien KERNALEGUEN" userId="S::dkernaleguen@weblex.fr::8de98638-9589-4e32-97e9-ecd05a207b9d" providerId="AD" clId="Web-{17947263-AE8F-F96A-6B71-D0705154C77B}"/>
    <pc:docChg chg="addSld delSld modSld">
      <pc:chgData name="WEBLEX - Damien KERNALEGUEN" userId="S::dkernaleguen@weblex.fr::8de98638-9589-4e32-97e9-ecd05a207b9d" providerId="AD" clId="Web-{17947263-AE8F-F96A-6B71-D0705154C77B}" dt="2020-02-13T08:26:14.958" v="479" actId="20577"/>
      <pc:docMkLst>
        <pc:docMk/>
      </pc:docMkLst>
      <pc:sldChg chg="modSp">
        <pc:chgData name="WEBLEX - Damien KERNALEGUEN" userId="S::dkernaleguen@weblex.fr::8de98638-9589-4e32-97e9-ecd05a207b9d" providerId="AD" clId="Web-{17947263-AE8F-F96A-6B71-D0705154C77B}" dt="2020-02-13T08:16:15.813" v="5" actId="20577"/>
        <pc:sldMkLst>
          <pc:docMk/>
          <pc:sldMk cId="4152904160" sldId="657"/>
        </pc:sldMkLst>
        <pc:spChg chg="mod">
          <ac:chgData name="WEBLEX - Damien KERNALEGUEN" userId="S::dkernaleguen@weblex.fr::8de98638-9589-4e32-97e9-ecd05a207b9d" providerId="AD" clId="Web-{17947263-AE8F-F96A-6B71-D0705154C77B}" dt="2020-02-13T08:16:15.813" v="5" actId="20577"/>
          <ac:spMkLst>
            <pc:docMk/>
            <pc:sldMk cId="4152904160" sldId="657"/>
            <ac:spMk id="2" creationId="{3011E5E9-D8F6-784C-AADC-BE7F679F104E}"/>
          </ac:spMkLst>
        </pc:spChg>
      </pc:sldChg>
      <pc:sldChg chg="modSp del">
        <pc:chgData name="WEBLEX - Damien KERNALEGUEN" userId="S::dkernaleguen@weblex.fr::8de98638-9589-4e32-97e9-ecd05a207b9d" providerId="AD" clId="Web-{17947263-AE8F-F96A-6B71-D0705154C77B}" dt="2020-02-13T08:22:38.706" v="312"/>
        <pc:sldMkLst>
          <pc:docMk/>
          <pc:sldMk cId="3581933046" sldId="754"/>
        </pc:sldMkLst>
        <pc:spChg chg="mod">
          <ac:chgData name="WEBLEX - Damien KERNALEGUEN" userId="S::dkernaleguen@weblex.fr::8de98638-9589-4e32-97e9-ecd05a207b9d" providerId="AD" clId="Web-{17947263-AE8F-F96A-6B71-D0705154C77B}" dt="2020-02-13T08:22:27.050" v="310" actId="20577"/>
          <ac:spMkLst>
            <pc:docMk/>
            <pc:sldMk cId="3581933046" sldId="754"/>
            <ac:spMk id="4" creationId="{3E87D24E-715F-894B-9112-97BA38C56587}"/>
          </ac:spMkLst>
        </pc:spChg>
      </pc:sldChg>
      <pc:sldChg chg="modSp">
        <pc:chgData name="WEBLEX - Damien KERNALEGUEN" userId="S::dkernaleguen@weblex.fr::8de98638-9589-4e32-97e9-ecd05a207b9d" providerId="AD" clId="Web-{17947263-AE8F-F96A-6B71-D0705154C77B}" dt="2020-02-13T08:21:48.159" v="291" actId="20577"/>
        <pc:sldMkLst>
          <pc:docMk/>
          <pc:sldMk cId="4023652226" sldId="762"/>
        </pc:sldMkLst>
        <pc:spChg chg="mod">
          <ac:chgData name="WEBLEX - Damien KERNALEGUEN" userId="S::dkernaleguen@weblex.fr::8de98638-9589-4e32-97e9-ecd05a207b9d" providerId="AD" clId="Web-{17947263-AE8F-F96A-6B71-D0705154C77B}" dt="2020-02-13T08:21:48.159" v="291" actId="20577"/>
          <ac:spMkLst>
            <pc:docMk/>
            <pc:sldMk cId="4023652226" sldId="762"/>
            <ac:spMk id="3" creationId="{D3E02A91-86E9-AC43-A857-3589E1F6678C}"/>
          </ac:spMkLst>
        </pc:spChg>
      </pc:sldChg>
      <pc:sldChg chg="modSp modNotes">
        <pc:chgData name="WEBLEX - Damien KERNALEGUEN" userId="S::dkernaleguen@weblex.fr::8de98638-9589-4e32-97e9-ecd05a207b9d" providerId="AD" clId="Web-{17947263-AE8F-F96A-6B71-D0705154C77B}" dt="2020-02-13T08:19:05.861" v="124" actId="20577"/>
        <pc:sldMkLst>
          <pc:docMk/>
          <pc:sldMk cId="3590360308" sldId="763"/>
        </pc:sldMkLst>
        <pc:spChg chg="mod">
          <ac:chgData name="WEBLEX - Damien KERNALEGUEN" userId="S::dkernaleguen@weblex.fr::8de98638-9589-4e32-97e9-ecd05a207b9d" providerId="AD" clId="Web-{17947263-AE8F-F96A-6B71-D0705154C77B}" dt="2020-02-13T08:16:10.235" v="3" actId="20577"/>
          <ac:spMkLst>
            <pc:docMk/>
            <pc:sldMk cId="3590360308" sldId="763"/>
            <ac:spMk id="2" creationId="{3011E5E9-D8F6-784C-AADC-BE7F679F104E}"/>
          </ac:spMkLst>
        </pc:spChg>
        <pc:spChg chg="mod">
          <ac:chgData name="WEBLEX - Damien KERNALEGUEN" userId="S::dkernaleguen@weblex.fr::8de98638-9589-4e32-97e9-ecd05a207b9d" providerId="AD" clId="Web-{17947263-AE8F-F96A-6B71-D0705154C77B}" dt="2020-02-13T08:19:05.861" v="124" actId="20577"/>
          <ac:spMkLst>
            <pc:docMk/>
            <pc:sldMk cId="3590360308" sldId="763"/>
            <ac:spMk id="3" creationId="{D3E02A91-86E9-AC43-A857-3589E1F6678C}"/>
          </ac:spMkLst>
        </pc:spChg>
        <pc:spChg chg="mod">
          <ac:chgData name="WEBLEX - Damien KERNALEGUEN" userId="S::dkernaleguen@weblex.fr::8de98638-9589-4e32-97e9-ecd05a207b9d" providerId="AD" clId="Web-{17947263-AE8F-F96A-6B71-D0705154C77B}" dt="2020-02-13T08:18:16.220" v="45" actId="20577"/>
          <ac:spMkLst>
            <pc:docMk/>
            <pc:sldMk cId="3590360308" sldId="763"/>
            <ac:spMk id="4" creationId="{3E87D24E-715F-894B-9112-97BA38C56587}"/>
          </ac:spMkLst>
        </pc:spChg>
      </pc:sldChg>
      <pc:sldChg chg="modSp del modNotes">
        <pc:chgData name="WEBLEX - Damien KERNALEGUEN" userId="S::dkernaleguen@weblex.fr::8de98638-9589-4e32-97e9-ecd05a207b9d" providerId="AD" clId="Web-{17947263-AE8F-F96A-6B71-D0705154C77B}" dt="2020-02-13T08:21:54.253" v="293"/>
        <pc:sldMkLst>
          <pc:docMk/>
          <pc:sldMk cId="3566796205" sldId="785"/>
        </pc:sldMkLst>
        <pc:spChg chg="mod">
          <ac:chgData name="WEBLEX - Damien KERNALEGUEN" userId="S::dkernaleguen@weblex.fr::8de98638-9589-4e32-97e9-ecd05a207b9d" providerId="AD" clId="Web-{17947263-AE8F-F96A-6B71-D0705154C77B}" dt="2020-02-13T08:19:58.674" v="146" actId="1076"/>
          <ac:spMkLst>
            <pc:docMk/>
            <pc:sldMk cId="3566796205" sldId="785"/>
            <ac:spMk id="3" creationId="{D3E02A91-86E9-AC43-A857-3589E1F6678C}"/>
          </ac:spMkLst>
        </pc:spChg>
        <pc:spChg chg="mod">
          <ac:chgData name="WEBLEX - Damien KERNALEGUEN" userId="S::dkernaleguen@weblex.fr::8de98638-9589-4e32-97e9-ecd05a207b9d" providerId="AD" clId="Web-{17947263-AE8F-F96A-6B71-D0705154C77B}" dt="2020-02-13T08:19:38.549" v="145" actId="20577"/>
          <ac:spMkLst>
            <pc:docMk/>
            <pc:sldMk cId="3566796205" sldId="785"/>
            <ac:spMk id="4" creationId="{3E87D24E-715F-894B-9112-97BA38C56587}"/>
          </ac:spMkLst>
        </pc:spChg>
      </pc:sldChg>
      <pc:sldChg chg="modSp add replId">
        <pc:chgData name="WEBLEX - Damien KERNALEGUEN" userId="S::dkernaleguen@weblex.fr::8de98638-9589-4e32-97e9-ecd05a207b9d" providerId="AD" clId="Web-{17947263-AE8F-F96A-6B71-D0705154C77B}" dt="2020-02-13T08:16:18.719" v="8" actId="20577"/>
        <pc:sldMkLst>
          <pc:docMk/>
          <pc:sldMk cId="853907899" sldId="793"/>
        </pc:sldMkLst>
        <pc:spChg chg="mod">
          <ac:chgData name="WEBLEX - Damien KERNALEGUEN" userId="S::dkernaleguen@weblex.fr::8de98638-9589-4e32-97e9-ecd05a207b9d" providerId="AD" clId="Web-{17947263-AE8F-F96A-6B71-D0705154C77B}" dt="2020-02-13T08:16:18.719" v="8" actId="20577"/>
          <ac:spMkLst>
            <pc:docMk/>
            <pc:sldMk cId="853907899" sldId="793"/>
            <ac:spMk id="2" creationId="{3011E5E9-D8F6-784C-AADC-BE7F679F104E}"/>
          </ac:spMkLst>
        </pc:spChg>
      </pc:sldChg>
      <pc:sldChg chg="add replId">
        <pc:chgData name="WEBLEX - Damien KERNALEGUEN" userId="S::dkernaleguen@weblex.fr::8de98638-9589-4e32-97e9-ecd05a207b9d" providerId="AD" clId="Web-{17947263-AE8F-F96A-6B71-D0705154C77B}" dt="2020-02-13T08:19:18.892" v="126"/>
        <pc:sldMkLst>
          <pc:docMk/>
          <pc:sldMk cId="2806091044" sldId="794"/>
        </pc:sldMkLst>
      </pc:sldChg>
      <pc:sldChg chg="modSp add replId modNotes">
        <pc:chgData name="WEBLEX - Damien KERNALEGUEN" userId="S::dkernaleguen@weblex.fr::8de98638-9589-4e32-97e9-ecd05a207b9d" providerId="AD" clId="Web-{17947263-AE8F-F96A-6B71-D0705154C77B}" dt="2020-02-13T08:21:13.207" v="227" actId="20577"/>
        <pc:sldMkLst>
          <pc:docMk/>
          <pc:sldMk cId="1881968914" sldId="795"/>
        </pc:sldMkLst>
        <pc:spChg chg="mod">
          <ac:chgData name="WEBLEX - Damien KERNALEGUEN" userId="S::dkernaleguen@weblex.fr::8de98638-9589-4e32-97e9-ecd05a207b9d" providerId="AD" clId="Web-{17947263-AE8F-F96A-6B71-D0705154C77B}" dt="2020-02-13T08:21:13.207" v="227" actId="20577"/>
          <ac:spMkLst>
            <pc:docMk/>
            <pc:sldMk cId="1881968914" sldId="795"/>
            <ac:spMk id="3" creationId="{D3E02A91-86E9-AC43-A857-3589E1F6678C}"/>
          </ac:spMkLst>
        </pc:spChg>
        <pc:spChg chg="mod">
          <ac:chgData name="WEBLEX - Damien KERNALEGUEN" userId="S::dkernaleguen@weblex.fr::8de98638-9589-4e32-97e9-ecd05a207b9d" providerId="AD" clId="Web-{17947263-AE8F-F96A-6B71-D0705154C77B}" dt="2020-02-13T08:20:42.455" v="165" actId="20577"/>
          <ac:spMkLst>
            <pc:docMk/>
            <pc:sldMk cId="1881968914" sldId="795"/>
            <ac:spMk id="4" creationId="{3E87D24E-715F-894B-9112-97BA38C56587}"/>
          </ac:spMkLst>
        </pc:spChg>
      </pc:sldChg>
      <pc:sldChg chg="add replId">
        <pc:chgData name="WEBLEX - Damien KERNALEGUEN" userId="S::dkernaleguen@weblex.fr::8de98638-9589-4e32-97e9-ecd05a207b9d" providerId="AD" clId="Web-{17947263-AE8F-F96A-6B71-D0705154C77B}" dt="2020-02-13T08:22:19.144" v="294"/>
        <pc:sldMkLst>
          <pc:docMk/>
          <pc:sldMk cId="1831395258" sldId="796"/>
        </pc:sldMkLst>
      </pc:sldChg>
      <pc:sldChg chg="modSp add replId modNotes">
        <pc:chgData name="WEBLEX - Damien KERNALEGUEN" userId="S::dkernaleguen@weblex.fr::8de98638-9589-4e32-97e9-ecd05a207b9d" providerId="AD" clId="Web-{17947263-AE8F-F96A-6B71-D0705154C77B}" dt="2020-02-13T08:23:49.035" v="380" actId="20577"/>
        <pc:sldMkLst>
          <pc:docMk/>
          <pc:sldMk cId="4136022908" sldId="797"/>
        </pc:sldMkLst>
        <pc:spChg chg="mod">
          <ac:chgData name="WEBLEX - Damien KERNALEGUEN" userId="S::dkernaleguen@weblex.fr::8de98638-9589-4e32-97e9-ecd05a207b9d" providerId="AD" clId="Web-{17947263-AE8F-F96A-6B71-D0705154C77B}" dt="2020-02-13T08:23:49.035" v="380" actId="20577"/>
          <ac:spMkLst>
            <pc:docMk/>
            <pc:sldMk cId="4136022908" sldId="797"/>
            <ac:spMk id="3" creationId="{D3E02A91-86E9-AC43-A857-3589E1F6678C}"/>
          </ac:spMkLst>
        </pc:spChg>
        <pc:spChg chg="mod">
          <ac:chgData name="WEBLEX - Damien KERNALEGUEN" userId="S::dkernaleguen@weblex.fr::8de98638-9589-4e32-97e9-ecd05a207b9d" providerId="AD" clId="Web-{17947263-AE8F-F96A-6B71-D0705154C77B}" dt="2020-02-13T08:22:48.613" v="325" actId="20577"/>
          <ac:spMkLst>
            <pc:docMk/>
            <pc:sldMk cId="4136022908" sldId="797"/>
            <ac:spMk id="4" creationId="{3E87D24E-715F-894B-9112-97BA38C56587}"/>
          </ac:spMkLst>
        </pc:spChg>
      </pc:sldChg>
      <pc:sldChg chg="modSp add replId modNotes">
        <pc:chgData name="WEBLEX - Damien KERNALEGUEN" userId="S::dkernaleguen@weblex.fr::8de98638-9589-4e32-97e9-ecd05a207b9d" providerId="AD" clId="Web-{17947263-AE8F-F96A-6B71-D0705154C77B}" dt="2020-02-13T08:26:14.958" v="478" actId="20577"/>
        <pc:sldMkLst>
          <pc:docMk/>
          <pc:sldMk cId="608530955" sldId="798"/>
        </pc:sldMkLst>
        <pc:spChg chg="mod">
          <ac:chgData name="WEBLEX - Damien KERNALEGUEN" userId="S::dkernaleguen@weblex.fr::8de98638-9589-4e32-97e9-ecd05a207b9d" providerId="AD" clId="Web-{17947263-AE8F-F96A-6B71-D0705154C77B}" dt="2020-02-13T08:26:14.958" v="478" actId="20577"/>
          <ac:spMkLst>
            <pc:docMk/>
            <pc:sldMk cId="608530955" sldId="798"/>
            <ac:spMk id="3" creationId="{19600352-A6E5-4060-958A-20F9215360BF}"/>
          </ac:spMkLst>
        </pc:spChg>
        <pc:spChg chg="mod">
          <ac:chgData name="WEBLEX - Damien KERNALEGUEN" userId="S::dkernaleguen@weblex.fr::8de98638-9589-4e32-97e9-ecd05a207b9d" providerId="AD" clId="Web-{17947263-AE8F-F96A-6B71-D0705154C77B}" dt="2020-02-13T08:25:02.426" v="439" actId="20577"/>
          <ac:spMkLst>
            <pc:docMk/>
            <pc:sldMk cId="608530955" sldId="798"/>
            <ac:spMk id="4" creationId="{44E9E84B-D55A-40D4-99CA-E274C85B5F80}"/>
          </ac:spMkLst>
        </pc:spChg>
      </pc:sldChg>
    </pc:docChg>
  </pc:docChgLst>
  <pc:docChgLst>
    <pc:chgData name="WEBLEX - Céline Menguy" userId="f23441e4-dd6e-415e-bf7f-c7b058dde51a" providerId="ADAL" clId="{3D336C95-D606-4039-B25A-1F8712322210}"/>
    <pc:docChg chg="modSld">
      <pc:chgData name="WEBLEX - Céline Menguy" userId="f23441e4-dd6e-415e-bf7f-c7b058dde51a" providerId="ADAL" clId="{3D336C95-D606-4039-B25A-1F8712322210}" dt="2021-06-15T07:22:08.408" v="15" actId="20577"/>
      <pc:docMkLst>
        <pc:docMk/>
      </pc:docMkLst>
      <pc:sldChg chg="modSp mod modNotesTx">
        <pc:chgData name="WEBLEX - Céline Menguy" userId="f23441e4-dd6e-415e-bf7f-c7b058dde51a" providerId="ADAL" clId="{3D336C95-D606-4039-B25A-1F8712322210}" dt="2021-06-15T07:19:40.289" v="9" actId="20577"/>
        <pc:sldMkLst>
          <pc:docMk/>
          <pc:sldMk cId="2399117351" sldId="933"/>
        </pc:sldMkLst>
        <pc:spChg chg="mod">
          <ac:chgData name="WEBLEX - Céline Menguy" userId="f23441e4-dd6e-415e-bf7f-c7b058dde51a" providerId="ADAL" clId="{3D336C95-D606-4039-B25A-1F8712322210}" dt="2021-06-15T07:17:21.977" v="1" actId="20577"/>
          <ac:spMkLst>
            <pc:docMk/>
            <pc:sldMk cId="2399117351" sldId="933"/>
            <ac:spMk id="3" creationId="{D3E02A91-86E9-AC43-A857-3589E1F6678C}"/>
          </ac:spMkLst>
        </pc:spChg>
      </pc:sldChg>
      <pc:sldChg chg="modSp mod">
        <pc:chgData name="WEBLEX - Céline Menguy" userId="f23441e4-dd6e-415e-bf7f-c7b058dde51a" providerId="ADAL" clId="{3D336C95-D606-4039-B25A-1F8712322210}" dt="2021-06-15T07:18:11.897" v="5" actId="20577"/>
        <pc:sldMkLst>
          <pc:docMk/>
          <pc:sldMk cId="4051525189" sldId="983"/>
        </pc:sldMkLst>
        <pc:spChg chg="mod">
          <ac:chgData name="WEBLEX - Céline Menguy" userId="f23441e4-dd6e-415e-bf7f-c7b058dde51a" providerId="ADAL" clId="{3D336C95-D606-4039-B25A-1F8712322210}" dt="2021-06-15T07:18:11.897" v="5" actId="20577"/>
          <ac:spMkLst>
            <pc:docMk/>
            <pc:sldMk cId="4051525189" sldId="983"/>
            <ac:spMk id="3" creationId="{D3E02A91-86E9-AC43-A857-3589E1F6678C}"/>
          </ac:spMkLst>
        </pc:spChg>
      </pc:sldChg>
      <pc:sldChg chg="modSp mod">
        <pc:chgData name="WEBLEX - Céline Menguy" userId="f23441e4-dd6e-415e-bf7f-c7b058dde51a" providerId="ADAL" clId="{3D336C95-D606-4039-B25A-1F8712322210}" dt="2021-06-15T07:18:24.509" v="6" actId="20577"/>
        <pc:sldMkLst>
          <pc:docMk/>
          <pc:sldMk cId="503069242" sldId="1022"/>
        </pc:sldMkLst>
        <pc:spChg chg="mod">
          <ac:chgData name="WEBLEX - Céline Menguy" userId="f23441e4-dd6e-415e-bf7f-c7b058dde51a" providerId="ADAL" clId="{3D336C95-D606-4039-B25A-1F8712322210}" dt="2021-06-15T07:18:24.509" v="6" actId="20577"/>
          <ac:spMkLst>
            <pc:docMk/>
            <pc:sldMk cId="503069242" sldId="1022"/>
            <ac:spMk id="3" creationId="{D3E02A91-86E9-AC43-A857-3589E1F6678C}"/>
          </ac:spMkLst>
        </pc:spChg>
      </pc:sldChg>
      <pc:sldChg chg="modNotesTx">
        <pc:chgData name="WEBLEX - Céline Menguy" userId="f23441e4-dd6e-415e-bf7f-c7b058dde51a" providerId="ADAL" clId="{3D336C95-D606-4039-B25A-1F8712322210}" dt="2021-06-15T07:22:08.408" v="15" actId="20577"/>
        <pc:sldMkLst>
          <pc:docMk/>
          <pc:sldMk cId="2015342479" sldId="1029"/>
        </pc:sldMkLst>
      </pc:sldChg>
      <pc:sldChg chg="modSp mod">
        <pc:chgData name="WEBLEX - Céline Menguy" userId="f23441e4-dd6e-415e-bf7f-c7b058dde51a" providerId="ADAL" clId="{3D336C95-D606-4039-B25A-1F8712322210}" dt="2021-06-15T07:17:50.171" v="3" actId="20577"/>
        <pc:sldMkLst>
          <pc:docMk/>
          <pc:sldMk cId="3111040922" sldId="1050"/>
        </pc:sldMkLst>
        <pc:spChg chg="mod">
          <ac:chgData name="WEBLEX - Céline Menguy" userId="f23441e4-dd6e-415e-bf7f-c7b058dde51a" providerId="ADAL" clId="{3D336C95-D606-4039-B25A-1F8712322210}" dt="2021-06-15T07:17:50.171" v="3" actId="20577"/>
          <ac:spMkLst>
            <pc:docMk/>
            <pc:sldMk cId="3111040922" sldId="1050"/>
            <ac:spMk id="3" creationId="{D3E02A91-86E9-AC43-A857-3589E1F6678C}"/>
          </ac:spMkLst>
        </pc:spChg>
      </pc:sldChg>
    </pc:docChg>
  </pc:docChgLst>
  <pc:docChgLst>
    <pc:chgData name="WEBLEX - Julie MICHEL" userId="25021893-7a15-45ac-b91c-6704d640096b" providerId="ADAL" clId="{282E31A8-C395-4F75-807E-468F13FBBEA4}"/>
    <pc:docChg chg="addSld delSld modSld sldOrd">
      <pc:chgData name="WEBLEX - Julie MICHEL" userId="25021893-7a15-45ac-b91c-6704d640096b" providerId="ADAL" clId="{282E31A8-C395-4F75-807E-468F13FBBEA4}" dt="2020-02-26T08:20:08.980" v="134" actId="47"/>
      <pc:docMkLst>
        <pc:docMk/>
      </pc:docMkLst>
      <pc:sldChg chg="del">
        <pc:chgData name="WEBLEX - Julie MICHEL" userId="25021893-7a15-45ac-b91c-6704d640096b" providerId="ADAL" clId="{282E31A8-C395-4F75-807E-468F13FBBEA4}" dt="2020-02-26T08:19:03.241" v="60" actId="47"/>
        <pc:sldMkLst>
          <pc:docMk/>
          <pc:sldMk cId="3086588840" sldId="613"/>
        </pc:sldMkLst>
      </pc:sldChg>
      <pc:sldChg chg="del">
        <pc:chgData name="WEBLEX - Julie MICHEL" userId="25021893-7a15-45ac-b91c-6704d640096b" providerId="ADAL" clId="{282E31A8-C395-4F75-807E-468F13FBBEA4}" dt="2020-02-26T08:19:23.081" v="77" actId="47"/>
        <pc:sldMkLst>
          <pc:docMk/>
          <pc:sldMk cId="4152904160" sldId="657"/>
        </pc:sldMkLst>
      </pc:sldChg>
      <pc:sldChg chg="del">
        <pc:chgData name="WEBLEX - Julie MICHEL" userId="25021893-7a15-45ac-b91c-6704d640096b" providerId="ADAL" clId="{282E31A8-C395-4F75-807E-468F13FBBEA4}" dt="2020-02-26T08:19:27.827" v="87" actId="47"/>
        <pc:sldMkLst>
          <pc:docMk/>
          <pc:sldMk cId="3865275998" sldId="668"/>
        </pc:sldMkLst>
      </pc:sldChg>
      <pc:sldChg chg="del">
        <pc:chgData name="WEBLEX - Julie MICHEL" userId="25021893-7a15-45ac-b91c-6704d640096b" providerId="ADAL" clId="{282E31A8-C395-4F75-807E-468F13FBBEA4}" dt="2020-02-26T08:19:34.431" v="99" actId="47"/>
        <pc:sldMkLst>
          <pc:docMk/>
          <pc:sldMk cId="3981895418" sldId="696"/>
        </pc:sldMkLst>
      </pc:sldChg>
      <pc:sldChg chg="del">
        <pc:chgData name="WEBLEX - Julie MICHEL" userId="25021893-7a15-45ac-b91c-6704d640096b" providerId="ADAL" clId="{282E31A8-C395-4F75-807E-468F13FBBEA4}" dt="2020-02-26T08:19:36.656" v="102" actId="47"/>
        <pc:sldMkLst>
          <pc:docMk/>
          <pc:sldMk cId="3659092109" sldId="706"/>
        </pc:sldMkLst>
      </pc:sldChg>
      <pc:sldChg chg="del">
        <pc:chgData name="WEBLEX - Julie MICHEL" userId="25021893-7a15-45ac-b91c-6704d640096b" providerId="ADAL" clId="{282E31A8-C395-4F75-807E-468F13FBBEA4}" dt="2020-02-26T08:19:39.749" v="107" actId="47"/>
        <pc:sldMkLst>
          <pc:docMk/>
          <pc:sldMk cId="2197198888" sldId="713"/>
        </pc:sldMkLst>
      </pc:sldChg>
      <pc:sldChg chg="del">
        <pc:chgData name="WEBLEX - Julie MICHEL" userId="25021893-7a15-45ac-b91c-6704d640096b" providerId="ADAL" clId="{282E31A8-C395-4F75-807E-468F13FBBEA4}" dt="2020-02-26T08:19:58.044" v="122" actId="47"/>
        <pc:sldMkLst>
          <pc:docMk/>
          <pc:sldMk cId="4129839256" sldId="727"/>
        </pc:sldMkLst>
      </pc:sldChg>
      <pc:sldChg chg="del">
        <pc:chgData name="WEBLEX - Julie MICHEL" userId="25021893-7a15-45ac-b91c-6704d640096b" providerId="ADAL" clId="{282E31A8-C395-4F75-807E-468F13FBBEA4}" dt="2020-02-26T08:19:34.964" v="100" actId="47"/>
        <pc:sldMkLst>
          <pc:docMk/>
          <pc:sldMk cId="2591283712" sldId="738"/>
        </pc:sldMkLst>
      </pc:sldChg>
      <pc:sldChg chg="del">
        <pc:chgData name="WEBLEX - Julie MICHEL" userId="25021893-7a15-45ac-b91c-6704d640096b" providerId="ADAL" clId="{282E31A8-C395-4F75-807E-468F13FBBEA4}" dt="2020-02-26T08:19:58.319" v="123" actId="47"/>
        <pc:sldMkLst>
          <pc:docMk/>
          <pc:sldMk cId="3024009629" sldId="739"/>
        </pc:sldMkLst>
      </pc:sldChg>
      <pc:sldChg chg="del">
        <pc:chgData name="WEBLEX - Julie MICHEL" userId="25021893-7a15-45ac-b91c-6704d640096b" providerId="ADAL" clId="{282E31A8-C395-4F75-807E-468F13FBBEA4}" dt="2020-02-26T08:19:19.793" v="73" actId="47"/>
        <pc:sldMkLst>
          <pc:docMk/>
          <pc:sldMk cId="209547797" sldId="742"/>
        </pc:sldMkLst>
      </pc:sldChg>
      <pc:sldChg chg="del">
        <pc:chgData name="WEBLEX - Julie MICHEL" userId="25021893-7a15-45ac-b91c-6704d640096b" providerId="ADAL" clId="{282E31A8-C395-4F75-807E-468F13FBBEA4}" dt="2020-02-26T08:19:53.100" v="114" actId="47"/>
        <pc:sldMkLst>
          <pc:docMk/>
          <pc:sldMk cId="212559780" sldId="743"/>
        </pc:sldMkLst>
      </pc:sldChg>
      <pc:sldChg chg="del">
        <pc:chgData name="WEBLEX - Julie MICHEL" userId="25021893-7a15-45ac-b91c-6704d640096b" providerId="ADAL" clId="{282E31A8-C395-4F75-807E-468F13FBBEA4}" dt="2020-02-26T08:19:53.502" v="115" actId="47"/>
        <pc:sldMkLst>
          <pc:docMk/>
          <pc:sldMk cId="3822448056" sldId="744"/>
        </pc:sldMkLst>
      </pc:sldChg>
      <pc:sldChg chg="del">
        <pc:chgData name="WEBLEX - Julie MICHEL" userId="25021893-7a15-45ac-b91c-6704d640096b" providerId="ADAL" clId="{282E31A8-C395-4F75-807E-468F13FBBEA4}" dt="2020-02-26T08:20:03.977" v="128" actId="47"/>
        <pc:sldMkLst>
          <pc:docMk/>
          <pc:sldMk cId="1592268009" sldId="745"/>
        </pc:sldMkLst>
      </pc:sldChg>
      <pc:sldChg chg="del">
        <pc:chgData name="WEBLEX - Julie MICHEL" userId="25021893-7a15-45ac-b91c-6704d640096b" providerId="ADAL" clId="{282E31A8-C395-4F75-807E-468F13FBBEA4}" dt="2020-02-26T08:18:45.789" v="47" actId="47"/>
        <pc:sldMkLst>
          <pc:docMk/>
          <pc:sldMk cId="1099465777" sldId="746"/>
        </pc:sldMkLst>
      </pc:sldChg>
      <pc:sldChg chg="del">
        <pc:chgData name="WEBLEX - Julie MICHEL" userId="25021893-7a15-45ac-b91c-6704d640096b" providerId="ADAL" clId="{282E31A8-C395-4F75-807E-468F13FBBEA4}" dt="2020-02-26T08:19:00.449" v="55" actId="47"/>
        <pc:sldMkLst>
          <pc:docMk/>
          <pc:sldMk cId="1474590057" sldId="747"/>
        </pc:sldMkLst>
      </pc:sldChg>
      <pc:sldChg chg="del">
        <pc:chgData name="WEBLEX - Julie MICHEL" userId="25021893-7a15-45ac-b91c-6704d640096b" providerId="ADAL" clId="{282E31A8-C395-4F75-807E-468F13FBBEA4}" dt="2020-02-26T08:19:31.098" v="93" actId="47"/>
        <pc:sldMkLst>
          <pc:docMk/>
          <pc:sldMk cId="1771110570" sldId="749"/>
        </pc:sldMkLst>
      </pc:sldChg>
      <pc:sldChg chg="del">
        <pc:chgData name="WEBLEX - Julie MICHEL" userId="25021893-7a15-45ac-b91c-6704d640096b" providerId="ADAL" clId="{282E31A8-C395-4F75-807E-468F13FBBEA4}" dt="2020-02-26T08:20:04.520" v="129" actId="47"/>
        <pc:sldMkLst>
          <pc:docMk/>
          <pc:sldMk cId="2528993484" sldId="753"/>
        </pc:sldMkLst>
      </pc:sldChg>
      <pc:sldChg chg="del">
        <pc:chgData name="WEBLEX - Julie MICHEL" userId="25021893-7a15-45ac-b91c-6704d640096b" providerId="ADAL" clId="{282E31A8-C395-4F75-807E-468F13FBBEA4}" dt="2020-02-26T08:19:06.084" v="67" actId="47"/>
        <pc:sldMkLst>
          <pc:docMk/>
          <pc:sldMk cId="16856557" sldId="755"/>
        </pc:sldMkLst>
      </pc:sldChg>
      <pc:sldChg chg="del">
        <pc:chgData name="WEBLEX - Julie MICHEL" userId="25021893-7a15-45ac-b91c-6704d640096b" providerId="ADAL" clId="{282E31A8-C395-4F75-807E-468F13FBBEA4}" dt="2020-02-26T08:19:04.877" v="64" actId="47"/>
        <pc:sldMkLst>
          <pc:docMk/>
          <pc:sldMk cId="944824729" sldId="756"/>
        </pc:sldMkLst>
      </pc:sldChg>
      <pc:sldChg chg="del">
        <pc:chgData name="WEBLEX - Julie MICHEL" userId="25021893-7a15-45ac-b91c-6704d640096b" providerId="ADAL" clId="{282E31A8-C395-4F75-807E-468F13FBBEA4}" dt="2020-02-26T08:19:20.354" v="74" actId="47"/>
        <pc:sldMkLst>
          <pc:docMk/>
          <pc:sldMk cId="1185060220" sldId="757"/>
        </pc:sldMkLst>
      </pc:sldChg>
      <pc:sldChg chg="del">
        <pc:chgData name="WEBLEX - Julie MICHEL" userId="25021893-7a15-45ac-b91c-6704d640096b" providerId="ADAL" clId="{282E31A8-C395-4F75-807E-468F13FBBEA4}" dt="2020-02-26T08:19:28.290" v="88" actId="47"/>
        <pc:sldMkLst>
          <pc:docMk/>
          <pc:sldMk cId="4023652226" sldId="762"/>
        </pc:sldMkLst>
      </pc:sldChg>
      <pc:sldChg chg="del">
        <pc:chgData name="WEBLEX - Julie MICHEL" userId="25021893-7a15-45ac-b91c-6704d640096b" providerId="ADAL" clId="{282E31A8-C395-4F75-807E-468F13FBBEA4}" dt="2020-02-26T08:19:23.480" v="78" actId="47"/>
        <pc:sldMkLst>
          <pc:docMk/>
          <pc:sldMk cId="3590360308" sldId="763"/>
        </pc:sldMkLst>
      </pc:sldChg>
      <pc:sldChg chg="del">
        <pc:chgData name="WEBLEX - Julie MICHEL" userId="25021893-7a15-45ac-b91c-6704d640096b" providerId="ADAL" clId="{282E31A8-C395-4F75-807E-468F13FBBEA4}" dt="2020-02-26T08:18:15.503" v="6" actId="47"/>
        <pc:sldMkLst>
          <pc:docMk/>
          <pc:sldMk cId="1179830773" sldId="764"/>
        </pc:sldMkLst>
      </pc:sldChg>
      <pc:sldChg chg="del">
        <pc:chgData name="WEBLEX - Julie MICHEL" userId="25021893-7a15-45ac-b91c-6704d640096b" providerId="ADAL" clId="{282E31A8-C395-4F75-807E-468F13FBBEA4}" dt="2020-02-26T08:18:17.099" v="7" actId="47"/>
        <pc:sldMkLst>
          <pc:docMk/>
          <pc:sldMk cId="2119257661" sldId="766"/>
        </pc:sldMkLst>
      </pc:sldChg>
      <pc:sldChg chg="del">
        <pc:chgData name="WEBLEX - Julie MICHEL" userId="25021893-7a15-45ac-b91c-6704d640096b" providerId="ADAL" clId="{282E31A8-C395-4F75-807E-468F13FBBEA4}" dt="2020-02-26T08:18:18.719" v="8" actId="47"/>
        <pc:sldMkLst>
          <pc:docMk/>
          <pc:sldMk cId="348069281" sldId="767"/>
        </pc:sldMkLst>
      </pc:sldChg>
      <pc:sldChg chg="del">
        <pc:chgData name="WEBLEX - Julie MICHEL" userId="25021893-7a15-45ac-b91c-6704d640096b" providerId="ADAL" clId="{282E31A8-C395-4F75-807E-468F13FBBEA4}" dt="2020-02-26T08:18:20.869" v="10" actId="47"/>
        <pc:sldMkLst>
          <pc:docMk/>
          <pc:sldMk cId="68099758" sldId="768"/>
        </pc:sldMkLst>
      </pc:sldChg>
      <pc:sldChg chg="del">
        <pc:chgData name="WEBLEX - Julie MICHEL" userId="25021893-7a15-45ac-b91c-6704d640096b" providerId="ADAL" clId="{282E31A8-C395-4F75-807E-468F13FBBEA4}" dt="2020-02-26T08:18:23.348" v="11" actId="47"/>
        <pc:sldMkLst>
          <pc:docMk/>
          <pc:sldMk cId="3074089911" sldId="769"/>
        </pc:sldMkLst>
      </pc:sldChg>
      <pc:sldChg chg="del">
        <pc:chgData name="WEBLEX - Julie MICHEL" userId="25021893-7a15-45ac-b91c-6704d640096b" providerId="ADAL" clId="{282E31A8-C395-4F75-807E-468F13FBBEA4}" dt="2020-02-26T08:18:29.079" v="19" actId="47"/>
        <pc:sldMkLst>
          <pc:docMk/>
          <pc:sldMk cId="2531271078" sldId="770"/>
        </pc:sldMkLst>
      </pc:sldChg>
      <pc:sldChg chg="del">
        <pc:chgData name="WEBLEX - Julie MICHEL" userId="25021893-7a15-45ac-b91c-6704d640096b" providerId="ADAL" clId="{282E31A8-C395-4F75-807E-468F13FBBEA4}" dt="2020-02-26T08:18:30.675" v="22" actId="47"/>
        <pc:sldMkLst>
          <pc:docMk/>
          <pc:sldMk cId="1254750934" sldId="771"/>
        </pc:sldMkLst>
      </pc:sldChg>
      <pc:sldChg chg="del">
        <pc:chgData name="WEBLEX - Julie MICHEL" userId="25021893-7a15-45ac-b91c-6704d640096b" providerId="ADAL" clId="{282E31A8-C395-4F75-807E-468F13FBBEA4}" dt="2020-02-26T08:18:31.083" v="23" actId="47"/>
        <pc:sldMkLst>
          <pc:docMk/>
          <pc:sldMk cId="2073921528" sldId="772"/>
        </pc:sldMkLst>
      </pc:sldChg>
      <pc:sldChg chg="del">
        <pc:chgData name="WEBLEX - Julie MICHEL" userId="25021893-7a15-45ac-b91c-6704d640096b" providerId="ADAL" clId="{282E31A8-C395-4F75-807E-468F13FBBEA4}" dt="2020-02-26T08:18:32.212" v="26" actId="47"/>
        <pc:sldMkLst>
          <pc:docMk/>
          <pc:sldMk cId="2185546683" sldId="773"/>
        </pc:sldMkLst>
      </pc:sldChg>
      <pc:sldChg chg="del">
        <pc:chgData name="WEBLEX - Julie MICHEL" userId="25021893-7a15-45ac-b91c-6704d640096b" providerId="ADAL" clId="{282E31A8-C395-4F75-807E-468F13FBBEA4}" dt="2020-02-26T08:18:31.450" v="24" actId="47"/>
        <pc:sldMkLst>
          <pc:docMk/>
          <pc:sldMk cId="2216267070" sldId="774"/>
        </pc:sldMkLst>
      </pc:sldChg>
      <pc:sldChg chg="del">
        <pc:chgData name="WEBLEX - Julie MICHEL" userId="25021893-7a15-45ac-b91c-6704d640096b" providerId="ADAL" clId="{282E31A8-C395-4F75-807E-468F13FBBEA4}" dt="2020-02-26T08:18:31.826" v="25" actId="47"/>
        <pc:sldMkLst>
          <pc:docMk/>
          <pc:sldMk cId="2675060426" sldId="775"/>
        </pc:sldMkLst>
      </pc:sldChg>
      <pc:sldChg chg="del">
        <pc:chgData name="WEBLEX - Julie MICHEL" userId="25021893-7a15-45ac-b91c-6704d640096b" providerId="ADAL" clId="{282E31A8-C395-4F75-807E-468F13FBBEA4}" dt="2020-02-26T08:18:44.371" v="44" actId="47"/>
        <pc:sldMkLst>
          <pc:docMk/>
          <pc:sldMk cId="494627759" sldId="776"/>
        </pc:sldMkLst>
      </pc:sldChg>
      <pc:sldChg chg="del">
        <pc:chgData name="WEBLEX - Julie MICHEL" userId="25021893-7a15-45ac-b91c-6704d640096b" providerId="ADAL" clId="{282E31A8-C395-4F75-807E-468F13FBBEA4}" dt="2020-02-26T08:18:36.238" v="30" actId="47"/>
        <pc:sldMkLst>
          <pc:docMk/>
          <pc:sldMk cId="231501954" sldId="777"/>
        </pc:sldMkLst>
      </pc:sldChg>
      <pc:sldChg chg="del">
        <pc:chgData name="WEBLEX - Julie MICHEL" userId="25021893-7a15-45ac-b91c-6704d640096b" providerId="ADAL" clId="{282E31A8-C395-4F75-807E-468F13FBBEA4}" dt="2020-02-26T08:19:37.014" v="103" actId="47"/>
        <pc:sldMkLst>
          <pc:docMk/>
          <pc:sldMk cId="241097463" sldId="778"/>
        </pc:sldMkLst>
      </pc:sldChg>
      <pc:sldChg chg="del">
        <pc:chgData name="WEBLEX - Julie MICHEL" userId="25021893-7a15-45ac-b91c-6704d640096b" providerId="ADAL" clId="{282E31A8-C395-4F75-807E-468F13FBBEA4}" dt="2020-02-26T08:18:32.549" v="27" actId="47"/>
        <pc:sldMkLst>
          <pc:docMk/>
          <pc:sldMk cId="2762835258" sldId="779"/>
        </pc:sldMkLst>
      </pc:sldChg>
      <pc:sldChg chg="modSp ord">
        <pc:chgData name="WEBLEX - Julie MICHEL" userId="25021893-7a15-45ac-b91c-6704d640096b" providerId="ADAL" clId="{282E31A8-C395-4F75-807E-468F13FBBEA4}" dt="2020-02-26T08:18:55.941" v="54" actId="20577"/>
        <pc:sldMkLst>
          <pc:docMk/>
          <pc:sldMk cId="3567201596" sldId="780"/>
        </pc:sldMkLst>
        <pc:spChg chg="mod">
          <ac:chgData name="WEBLEX - Julie MICHEL" userId="25021893-7a15-45ac-b91c-6704d640096b" providerId="ADAL" clId="{282E31A8-C395-4F75-807E-468F13FBBEA4}" dt="2020-02-26T08:18:55.941" v="54" actId="20577"/>
          <ac:spMkLst>
            <pc:docMk/>
            <pc:sldMk cId="3567201596" sldId="780"/>
            <ac:spMk id="5" creationId="{6FFA2836-D660-3A4B-AEDB-049DEC290003}"/>
          </ac:spMkLst>
        </pc:spChg>
      </pc:sldChg>
      <pc:sldChg chg="del">
        <pc:chgData name="WEBLEX - Julie MICHEL" userId="25021893-7a15-45ac-b91c-6704d640096b" providerId="ADAL" clId="{282E31A8-C395-4F75-807E-468F13FBBEA4}" dt="2020-02-26T08:18:27.326" v="15" actId="47"/>
        <pc:sldMkLst>
          <pc:docMk/>
          <pc:sldMk cId="4149523066" sldId="781"/>
        </pc:sldMkLst>
      </pc:sldChg>
      <pc:sldChg chg="del">
        <pc:chgData name="WEBLEX - Julie MICHEL" userId="25021893-7a15-45ac-b91c-6704d640096b" providerId="ADAL" clId="{282E31A8-C395-4F75-807E-468F13FBBEA4}" dt="2020-02-26T08:18:27.763" v="16" actId="47"/>
        <pc:sldMkLst>
          <pc:docMk/>
          <pc:sldMk cId="1257517808" sldId="782"/>
        </pc:sldMkLst>
      </pc:sldChg>
      <pc:sldChg chg="del">
        <pc:chgData name="WEBLEX - Julie MICHEL" userId="25021893-7a15-45ac-b91c-6704d640096b" providerId="ADAL" clId="{282E31A8-C395-4F75-807E-468F13FBBEA4}" dt="2020-02-26T08:18:44.876" v="45" actId="47"/>
        <pc:sldMkLst>
          <pc:docMk/>
          <pc:sldMk cId="1406257826" sldId="783"/>
        </pc:sldMkLst>
      </pc:sldChg>
      <pc:sldChg chg="del">
        <pc:chgData name="WEBLEX - Julie MICHEL" userId="25021893-7a15-45ac-b91c-6704d640096b" providerId="ADAL" clId="{282E31A8-C395-4F75-807E-468F13FBBEA4}" dt="2020-02-26T08:18:46.366" v="48" actId="47"/>
        <pc:sldMkLst>
          <pc:docMk/>
          <pc:sldMk cId="241286164" sldId="784"/>
        </pc:sldMkLst>
      </pc:sldChg>
      <pc:sldChg chg="del">
        <pc:chgData name="WEBLEX - Julie MICHEL" userId="25021893-7a15-45ac-b91c-6704d640096b" providerId="ADAL" clId="{282E31A8-C395-4F75-807E-468F13FBBEA4}" dt="2020-02-26T08:19:31.759" v="95" actId="47"/>
        <pc:sldMkLst>
          <pc:docMk/>
          <pc:sldMk cId="2537561750" sldId="786"/>
        </pc:sldMkLst>
      </pc:sldChg>
      <pc:sldChg chg="del">
        <pc:chgData name="WEBLEX - Julie MICHEL" userId="25021893-7a15-45ac-b91c-6704d640096b" providerId="ADAL" clId="{282E31A8-C395-4F75-807E-468F13FBBEA4}" dt="2020-02-26T08:20:04.981" v="130" actId="47"/>
        <pc:sldMkLst>
          <pc:docMk/>
          <pc:sldMk cId="3668565" sldId="787"/>
        </pc:sldMkLst>
      </pc:sldChg>
      <pc:sldChg chg="del">
        <pc:chgData name="WEBLEX - Julie MICHEL" userId="25021893-7a15-45ac-b91c-6704d640096b" providerId="ADAL" clId="{282E31A8-C395-4F75-807E-468F13FBBEA4}" dt="2020-02-26T08:20:05.842" v="132" actId="47"/>
        <pc:sldMkLst>
          <pc:docMk/>
          <pc:sldMk cId="4279866234" sldId="788"/>
        </pc:sldMkLst>
      </pc:sldChg>
      <pc:sldChg chg="del">
        <pc:chgData name="WEBLEX - Julie MICHEL" userId="25021893-7a15-45ac-b91c-6704d640096b" providerId="ADAL" clId="{282E31A8-C395-4F75-807E-468F13FBBEA4}" dt="2020-02-26T08:18:36.797" v="31" actId="47"/>
        <pc:sldMkLst>
          <pc:docMk/>
          <pc:sldMk cId="3070737013" sldId="789"/>
        </pc:sldMkLst>
      </pc:sldChg>
      <pc:sldChg chg="del">
        <pc:chgData name="WEBLEX - Julie MICHEL" userId="25021893-7a15-45ac-b91c-6704d640096b" providerId="ADAL" clId="{282E31A8-C395-4F75-807E-468F13FBBEA4}" dt="2020-02-26T08:18:37.174" v="32" actId="47"/>
        <pc:sldMkLst>
          <pc:docMk/>
          <pc:sldMk cId="1387197200" sldId="790"/>
        </pc:sldMkLst>
      </pc:sldChg>
      <pc:sldChg chg="del">
        <pc:chgData name="WEBLEX - Julie MICHEL" userId="25021893-7a15-45ac-b91c-6704d640096b" providerId="ADAL" clId="{282E31A8-C395-4F75-807E-468F13FBBEA4}" dt="2020-02-26T08:18:40.126" v="36" actId="47"/>
        <pc:sldMkLst>
          <pc:docMk/>
          <pc:sldMk cId="3920387349" sldId="791"/>
        </pc:sldMkLst>
      </pc:sldChg>
      <pc:sldChg chg="del">
        <pc:chgData name="WEBLEX - Julie MICHEL" userId="25021893-7a15-45ac-b91c-6704d640096b" providerId="ADAL" clId="{282E31A8-C395-4F75-807E-468F13FBBEA4}" dt="2020-02-26T08:18:37.775" v="33" actId="47"/>
        <pc:sldMkLst>
          <pc:docMk/>
          <pc:sldMk cId="3318574451" sldId="792"/>
        </pc:sldMkLst>
      </pc:sldChg>
      <pc:sldChg chg="del">
        <pc:chgData name="WEBLEX - Julie MICHEL" userId="25021893-7a15-45ac-b91c-6704d640096b" providerId="ADAL" clId="{282E31A8-C395-4F75-807E-468F13FBBEA4}" dt="2020-02-26T08:19:24.147" v="80" actId="47"/>
        <pc:sldMkLst>
          <pc:docMk/>
          <pc:sldMk cId="853907899" sldId="793"/>
        </pc:sldMkLst>
      </pc:sldChg>
      <pc:sldChg chg="del">
        <pc:chgData name="WEBLEX - Julie MICHEL" userId="25021893-7a15-45ac-b91c-6704d640096b" providerId="ADAL" clId="{282E31A8-C395-4F75-807E-468F13FBBEA4}" dt="2020-02-26T08:19:29.014" v="90" actId="47"/>
        <pc:sldMkLst>
          <pc:docMk/>
          <pc:sldMk cId="2806091044" sldId="794"/>
        </pc:sldMkLst>
      </pc:sldChg>
      <pc:sldChg chg="del">
        <pc:chgData name="WEBLEX - Julie MICHEL" userId="25021893-7a15-45ac-b91c-6704d640096b" providerId="ADAL" clId="{282E31A8-C395-4F75-807E-468F13FBBEA4}" dt="2020-02-26T08:19:28.638" v="89" actId="47"/>
        <pc:sldMkLst>
          <pc:docMk/>
          <pc:sldMk cId="1881968914" sldId="795"/>
        </pc:sldMkLst>
      </pc:sldChg>
      <pc:sldChg chg="del">
        <pc:chgData name="WEBLEX - Julie MICHEL" userId="25021893-7a15-45ac-b91c-6704d640096b" providerId="ADAL" clId="{282E31A8-C395-4F75-807E-468F13FBBEA4}" dt="2020-02-26T08:19:55.109" v="119" actId="47"/>
        <pc:sldMkLst>
          <pc:docMk/>
          <pc:sldMk cId="1831395258" sldId="796"/>
        </pc:sldMkLst>
      </pc:sldChg>
      <pc:sldChg chg="del">
        <pc:chgData name="WEBLEX - Julie MICHEL" userId="25021893-7a15-45ac-b91c-6704d640096b" providerId="ADAL" clId="{282E31A8-C395-4F75-807E-468F13FBBEA4}" dt="2020-02-26T08:19:53.903" v="116" actId="47"/>
        <pc:sldMkLst>
          <pc:docMk/>
          <pc:sldMk cId="4136022908" sldId="797"/>
        </pc:sldMkLst>
      </pc:sldChg>
      <pc:sldChg chg="del">
        <pc:chgData name="WEBLEX - Julie MICHEL" userId="25021893-7a15-45ac-b91c-6704d640096b" providerId="ADAL" clId="{282E31A8-C395-4F75-807E-468F13FBBEA4}" dt="2020-02-26T08:20:05.423" v="131" actId="47"/>
        <pc:sldMkLst>
          <pc:docMk/>
          <pc:sldMk cId="608530955" sldId="798"/>
        </pc:sldMkLst>
      </pc:sldChg>
      <pc:sldChg chg="del">
        <pc:chgData name="WEBLEX - Julie MICHEL" userId="25021893-7a15-45ac-b91c-6704d640096b" providerId="ADAL" clId="{282E31A8-C395-4F75-807E-468F13FBBEA4}" dt="2020-02-26T08:19:02.960" v="59" actId="47"/>
        <pc:sldMkLst>
          <pc:docMk/>
          <pc:sldMk cId="2880126615" sldId="799"/>
        </pc:sldMkLst>
      </pc:sldChg>
      <pc:sldChg chg="del">
        <pc:chgData name="WEBLEX - Julie MICHEL" userId="25021893-7a15-45ac-b91c-6704d640096b" providerId="ADAL" clId="{282E31A8-C395-4F75-807E-468F13FBBEA4}" dt="2020-02-26T08:19:31.440" v="94" actId="47"/>
        <pc:sldMkLst>
          <pc:docMk/>
          <pc:sldMk cId="83617993" sldId="800"/>
        </pc:sldMkLst>
      </pc:sldChg>
      <pc:sldChg chg="del">
        <pc:chgData name="WEBLEX - Julie MICHEL" userId="25021893-7a15-45ac-b91c-6704d640096b" providerId="ADAL" clId="{282E31A8-C395-4F75-807E-468F13FBBEA4}" dt="2020-02-26T08:19:54.239" v="117" actId="47"/>
        <pc:sldMkLst>
          <pc:docMk/>
          <pc:sldMk cId="2611639973" sldId="801"/>
        </pc:sldMkLst>
      </pc:sldChg>
      <pc:sldChg chg="del">
        <pc:chgData name="WEBLEX - Julie MICHEL" userId="25021893-7a15-45ac-b91c-6704d640096b" providerId="ADAL" clId="{282E31A8-C395-4F75-807E-468F13FBBEA4}" dt="2020-02-26T08:19:20.711" v="75" actId="47"/>
        <pc:sldMkLst>
          <pc:docMk/>
          <pc:sldMk cId="291237035" sldId="802"/>
        </pc:sldMkLst>
      </pc:sldChg>
      <pc:sldChg chg="del">
        <pc:chgData name="WEBLEX - Julie MICHEL" userId="25021893-7a15-45ac-b91c-6704d640096b" providerId="ADAL" clId="{282E31A8-C395-4F75-807E-468F13FBBEA4}" dt="2020-02-26T08:19:05.300" v="65" actId="47"/>
        <pc:sldMkLst>
          <pc:docMk/>
          <pc:sldMk cId="2062687300" sldId="803"/>
        </pc:sldMkLst>
      </pc:sldChg>
      <pc:sldChg chg="del">
        <pc:chgData name="WEBLEX - Julie MICHEL" userId="25021893-7a15-45ac-b91c-6704d640096b" providerId="ADAL" clId="{282E31A8-C395-4F75-807E-468F13FBBEA4}" dt="2020-02-26T08:18:10.924" v="0" actId="47"/>
        <pc:sldMkLst>
          <pc:docMk/>
          <pc:sldMk cId="997300251" sldId="804"/>
        </pc:sldMkLst>
      </pc:sldChg>
      <pc:sldChg chg="del">
        <pc:chgData name="WEBLEX - Julie MICHEL" userId="25021893-7a15-45ac-b91c-6704d640096b" providerId="ADAL" clId="{282E31A8-C395-4F75-807E-468F13FBBEA4}" dt="2020-02-26T08:18:38.322" v="34" actId="47"/>
        <pc:sldMkLst>
          <pc:docMk/>
          <pc:sldMk cId="4166314831" sldId="805"/>
        </pc:sldMkLst>
      </pc:sldChg>
      <pc:sldChg chg="del">
        <pc:chgData name="WEBLEX - Julie MICHEL" userId="25021893-7a15-45ac-b91c-6704d640096b" providerId="ADAL" clId="{282E31A8-C395-4F75-807E-468F13FBBEA4}" dt="2020-02-26T08:19:04.491" v="63" actId="47"/>
        <pc:sldMkLst>
          <pc:docMk/>
          <pc:sldMk cId="4164434137" sldId="806"/>
        </pc:sldMkLst>
      </pc:sldChg>
      <pc:sldChg chg="del">
        <pc:chgData name="WEBLEX - Julie MICHEL" userId="25021893-7a15-45ac-b91c-6704d640096b" providerId="ADAL" clId="{282E31A8-C395-4F75-807E-468F13FBBEA4}" dt="2020-02-26T08:18:11.812" v="1" actId="47"/>
        <pc:sldMkLst>
          <pc:docMk/>
          <pc:sldMk cId="3937968036" sldId="807"/>
        </pc:sldMkLst>
      </pc:sldChg>
      <pc:sldChg chg="del">
        <pc:chgData name="WEBLEX - Julie MICHEL" userId="25021893-7a15-45ac-b91c-6704d640096b" providerId="ADAL" clId="{282E31A8-C395-4F75-807E-468F13FBBEA4}" dt="2020-02-26T08:18:13.368" v="4" actId="47"/>
        <pc:sldMkLst>
          <pc:docMk/>
          <pc:sldMk cId="274524913" sldId="808"/>
        </pc:sldMkLst>
      </pc:sldChg>
      <pc:sldChg chg="del">
        <pc:chgData name="WEBLEX - Julie MICHEL" userId="25021893-7a15-45ac-b91c-6704d640096b" providerId="ADAL" clId="{282E31A8-C395-4F75-807E-468F13FBBEA4}" dt="2020-02-26T08:19:03.750" v="61" actId="47"/>
        <pc:sldMkLst>
          <pc:docMk/>
          <pc:sldMk cId="3803712498" sldId="809"/>
        </pc:sldMkLst>
      </pc:sldChg>
      <pc:sldChg chg="del">
        <pc:chgData name="WEBLEX - Julie MICHEL" userId="25021893-7a15-45ac-b91c-6704d640096b" providerId="ADAL" clId="{282E31A8-C395-4F75-807E-468F13FBBEA4}" dt="2020-02-26T08:19:04.127" v="62" actId="47"/>
        <pc:sldMkLst>
          <pc:docMk/>
          <pc:sldMk cId="3978128235" sldId="810"/>
        </pc:sldMkLst>
      </pc:sldChg>
      <pc:sldChg chg="del">
        <pc:chgData name="WEBLEX - Julie MICHEL" userId="25021893-7a15-45ac-b91c-6704d640096b" providerId="ADAL" clId="{282E31A8-C395-4F75-807E-468F13FBBEA4}" dt="2020-02-26T08:18:46.836" v="49" actId="47"/>
        <pc:sldMkLst>
          <pc:docMk/>
          <pc:sldMk cId="1177880873" sldId="811"/>
        </pc:sldMkLst>
      </pc:sldChg>
      <pc:sldChg chg="del">
        <pc:chgData name="WEBLEX - Julie MICHEL" userId="25021893-7a15-45ac-b91c-6704d640096b" providerId="ADAL" clId="{282E31A8-C395-4F75-807E-468F13FBBEA4}" dt="2020-02-26T08:18:40.207" v="37" actId="47"/>
        <pc:sldMkLst>
          <pc:docMk/>
          <pc:sldMk cId="2154017311" sldId="812"/>
        </pc:sldMkLst>
      </pc:sldChg>
      <pc:sldChg chg="del">
        <pc:chgData name="WEBLEX - Julie MICHEL" userId="25021893-7a15-45ac-b91c-6704d640096b" providerId="ADAL" clId="{282E31A8-C395-4F75-807E-468F13FBBEA4}" dt="2020-02-26T08:19:35.351" v="101" actId="47"/>
        <pc:sldMkLst>
          <pc:docMk/>
          <pc:sldMk cId="3111541675" sldId="813"/>
        </pc:sldMkLst>
      </pc:sldChg>
      <pc:sldChg chg="del">
        <pc:chgData name="WEBLEX - Julie MICHEL" userId="25021893-7a15-45ac-b91c-6704d640096b" providerId="ADAL" clId="{282E31A8-C395-4F75-807E-468F13FBBEA4}" dt="2020-02-26T08:19:23.837" v="79" actId="47"/>
        <pc:sldMkLst>
          <pc:docMk/>
          <pc:sldMk cId="3899309597" sldId="814"/>
        </pc:sldMkLst>
      </pc:sldChg>
      <pc:sldChg chg="del">
        <pc:chgData name="WEBLEX - Julie MICHEL" userId="25021893-7a15-45ac-b91c-6704d640096b" providerId="ADAL" clId="{282E31A8-C395-4F75-807E-468F13FBBEA4}" dt="2020-02-26T08:19:29.799" v="92" actId="47"/>
        <pc:sldMkLst>
          <pc:docMk/>
          <pc:sldMk cId="1053012349" sldId="816"/>
        </pc:sldMkLst>
      </pc:sldChg>
      <pc:sldChg chg="del">
        <pc:chgData name="WEBLEX - Julie MICHEL" userId="25021893-7a15-45ac-b91c-6704d640096b" providerId="ADAL" clId="{282E31A8-C395-4F75-807E-468F13FBBEA4}" dt="2020-02-26T08:19:29.420" v="91" actId="47"/>
        <pc:sldMkLst>
          <pc:docMk/>
          <pc:sldMk cId="4085134086" sldId="817"/>
        </pc:sldMkLst>
      </pc:sldChg>
      <pc:sldChg chg="del">
        <pc:chgData name="WEBLEX - Julie MICHEL" userId="25021893-7a15-45ac-b91c-6704d640096b" providerId="ADAL" clId="{282E31A8-C395-4F75-807E-468F13FBBEA4}" dt="2020-02-26T08:19:59.848" v="126" actId="47"/>
        <pc:sldMkLst>
          <pc:docMk/>
          <pc:sldMk cId="4067562824" sldId="818"/>
        </pc:sldMkLst>
      </pc:sldChg>
      <pc:sldChg chg="del">
        <pc:chgData name="WEBLEX - Julie MICHEL" userId="25021893-7a15-45ac-b91c-6704d640096b" providerId="ADAL" clId="{282E31A8-C395-4F75-807E-468F13FBBEA4}" dt="2020-02-26T08:19:32.235" v="96" actId="47"/>
        <pc:sldMkLst>
          <pc:docMk/>
          <pc:sldMk cId="3528120225" sldId="819"/>
        </pc:sldMkLst>
      </pc:sldChg>
      <pc:sldChg chg="del">
        <pc:chgData name="WEBLEX - Julie MICHEL" userId="25021893-7a15-45ac-b91c-6704d640096b" providerId="ADAL" clId="{282E31A8-C395-4F75-807E-468F13FBBEA4}" dt="2020-02-26T08:20:08.980" v="134" actId="47"/>
        <pc:sldMkLst>
          <pc:docMk/>
          <pc:sldMk cId="1979038501" sldId="820"/>
        </pc:sldMkLst>
      </pc:sldChg>
      <pc:sldChg chg="del">
        <pc:chgData name="WEBLEX - Julie MICHEL" userId="25021893-7a15-45ac-b91c-6704d640096b" providerId="ADAL" clId="{282E31A8-C395-4F75-807E-468F13FBBEA4}" dt="2020-02-26T08:20:08.489" v="133" actId="47"/>
        <pc:sldMkLst>
          <pc:docMk/>
          <pc:sldMk cId="1011361546" sldId="821"/>
        </pc:sldMkLst>
      </pc:sldChg>
      <pc:sldChg chg="del">
        <pc:chgData name="WEBLEX - Julie MICHEL" userId="25021893-7a15-45ac-b91c-6704d640096b" providerId="ADAL" clId="{282E31A8-C395-4F75-807E-468F13FBBEA4}" dt="2020-02-26T08:19:24.428" v="81" actId="47"/>
        <pc:sldMkLst>
          <pc:docMk/>
          <pc:sldMk cId="2723412631" sldId="823"/>
        </pc:sldMkLst>
      </pc:sldChg>
      <pc:sldChg chg="del">
        <pc:chgData name="WEBLEX - Julie MICHEL" userId="25021893-7a15-45ac-b91c-6704d640096b" providerId="ADAL" clId="{282E31A8-C395-4F75-807E-468F13FBBEA4}" dt="2020-02-26T08:19:25.245" v="83" actId="47"/>
        <pc:sldMkLst>
          <pc:docMk/>
          <pc:sldMk cId="3310522600" sldId="824"/>
        </pc:sldMkLst>
      </pc:sldChg>
      <pc:sldChg chg="del">
        <pc:chgData name="WEBLEX - Julie MICHEL" userId="25021893-7a15-45ac-b91c-6704d640096b" providerId="ADAL" clId="{282E31A8-C395-4F75-807E-468F13FBBEA4}" dt="2020-02-26T08:19:21.039" v="76" actId="47"/>
        <pc:sldMkLst>
          <pc:docMk/>
          <pc:sldMk cId="446089952" sldId="825"/>
        </pc:sldMkLst>
      </pc:sldChg>
      <pc:sldChg chg="del">
        <pc:chgData name="WEBLEX - Julie MICHEL" userId="25021893-7a15-45ac-b91c-6704d640096b" providerId="ADAL" clId="{282E31A8-C395-4F75-807E-468F13FBBEA4}" dt="2020-02-26T08:18:41.001" v="38" actId="47"/>
        <pc:sldMkLst>
          <pc:docMk/>
          <pc:sldMk cId="2111021800" sldId="826"/>
        </pc:sldMkLst>
      </pc:sldChg>
      <pc:sldChg chg="del">
        <pc:chgData name="WEBLEX - Julie MICHEL" userId="25021893-7a15-45ac-b91c-6704d640096b" providerId="ADAL" clId="{282E31A8-C395-4F75-807E-468F13FBBEA4}" dt="2020-02-26T08:19:06.422" v="68" actId="47"/>
        <pc:sldMkLst>
          <pc:docMk/>
          <pc:sldMk cId="205152850" sldId="827"/>
        </pc:sldMkLst>
      </pc:sldChg>
      <pc:sldChg chg="del">
        <pc:chgData name="WEBLEX - Julie MICHEL" userId="25021893-7a15-45ac-b91c-6704d640096b" providerId="ADAL" clId="{282E31A8-C395-4F75-807E-468F13FBBEA4}" dt="2020-02-26T08:18:12.345" v="2" actId="47"/>
        <pc:sldMkLst>
          <pc:docMk/>
          <pc:sldMk cId="272948109" sldId="828"/>
        </pc:sldMkLst>
      </pc:sldChg>
      <pc:sldChg chg="del">
        <pc:chgData name="WEBLEX - Julie MICHEL" userId="25021893-7a15-45ac-b91c-6704d640096b" providerId="ADAL" clId="{282E31A8-C395-4F75-807E-468F13FBBEA4}" dt="2020-02-26T08:19:40.120" v="108" actId="47"/>
        <pc:sldMkLst>
          <pc:docMk/>
          <pc:sldMk cId="271952238" sldId="829"/>
        </pc:sldMkLst>
      </pc:sldChg>
      <pc:sldChg chg="del">
        <pc:chgData name="WEBLEX - Julie MICHEL" userId="25021893-7a15-45ac-b91c-6704d640096b" providerId="ADAL" clId="{282E31A8-C395-4F75-807E-468F13FBBEA4}" dt="2020-02-26T08:19:59.320" v="125" actId="47"/>
        <pc:sldMkLst>
          <pc:docMk/>
          <pc:sldMk cId="3709559430" sldId="830"/>
        </pc:sldMkLst>
      </pc:sldChg>
      <pc:sldChg chg="del">
        <pc:chgData name="WEBLEX - Julie MICHEL" userId="25021893-7a15-45ac-b91c-6704d640096b" providerId="ADAL" clId="{282E31A8-C395-4F75-807E-468F13FBBEA4}" dt="2020-02-26T08:19:24.828" v="82" actId="47"/>
        <pc:sldMkLst>
          <pc:docMk/>
          <pc:sldMk cId="1932460320" sldId="831"/>
        </pc:sldMkLst>
      </pc:sldChg>
      <pc:sldChg chg="del">
        <pc:chgData name="WEBLEX - Julie MICHEL" userId="25021893-7a15-45ac-b91c-6704d640096b" providerId="ADAL" clId="{282E31A8-C395-4F75-807E-468F13FBBEA4}" dt="2020-02-26T08:19:58.822" v="124" actId="47"/>
        <pc:sldMkLst>
          <pc:docMk/>
          <pc:sldMk cId="873121455" sldId="832"/>
        </pc:sldMkLst>
      </pc:sldChg>
      <pc:sldChg chg="del">
        <pc:chgData name="WEBLEX - Julie MICHEL" userId="25021893-7a15-45ac-b91c-6704d640096b" providerId="ADAL" clId="{282E31A8-C395-4F75-807E-468F13FBBEA4}" dt="2020-02-26T08:19:37.883" v="105" actId="47"/>
        <pc:sldMkLst>
          <pc:docMk/>
          <pc:sldMk cId="2131685834" sldId="833"/>
        </pc:sldMkLst>
      </pc:sldChg>
      <pc:sldChg chg="del">
        <pc:chgData name="WEBLEX - Julie MICHEL" userId="25021893-7a15-45ac-b91c-6704d640096b" providerId="ADAL" clId="{282E31A8-C395-4F75-807E-468F13FBBEA4}" dt="2020-02-26T08:19:01.828" v="56" actId="47"/>
        <pc:sldMkLst>
          <pc:docMk/>
          <pc:sldMk cId="100235639" sldId="834"/>
        </pc:sldMkLst>
      </pc:sldChg>
      <pc:sldChg chg="del">
        <pc:chgData name="WEBLEX - Julie MICHEL" userId="25021893-7a15-45ac-b91c-6704d640096b" providerId="ADAL" clId="{282E31A8-C395-4F75-807E-468F13FBBEA4}" dt="2020-02-26T08:18:19.901" v="9" actId="47"/>
        <pc:sldMkLst>
          <pc:docMk/>
          <pc:sldMk cId="1917702871" sldId="835"/>
        </pc:sldMkLst>
      </pc:sldChg>
      <pc:sldChg chg="del">
        <pc:chgData name="WEBLEX - Julie MICHEL" userId="25021893-7a15-45ac-b91c-6704d640096b" providerId="ADAL" clId="{282E31A8-C395-4F75-807E-468F13FBBEA4}" dt="2020-02-26T08:18:26.592" v="14" actId="47"/>
        <pc:sldMkLst>
          <pc:docMk/>
          <pc:sldMk cId="3017430112" sldId="836"/>
        </pc:sldMkLst>
      </pc:sldChg>
      <pc:sldChg chg="del">
        <pc:chgData name="WEBLEX - Julie MICHEL" userId="25021893-7a15-45ac-b91c-6704d640096b" providerId="ADAL" clId="{282E31A8-C395-4F75-807E-468F13FBBEA4}" dt="2020-02-26T08:18:25.133" v="12" actId="47"/>
        <pc:sldMkLst>
          <pc:docMk/>
          <pc:sldMk cId="3443612071" sldId="837"/>
        </pc:sldMkLst>
      </pc:sldChg>
      <pc:sldChg chg="del">
        <pc:chgData name="WEBLEX - Julie MICHEL" userId="25021893-7a15-45ac-b91c-6704d640096b" providerId="ADAL" clId="{282E31A8-C395-4F75-807E-468F13FBBEA4}" dt="2020-02-26T08:18:28.662" v="18" actId="47"/>
        <pc:sldMkLst>
          <pc:docMk/>
          <pc:sldMk cId="207644385" sldId="838"/>
        </pc:sldMkLst>
      </pc:sldChg>
      <pc:sldChg chg="del">
        <pc:chgData name="WEBLEX - Julie MICHEL" userId="25021893-7a15-45ac-b91c-6704d640096b" providerId="ADAL" clId="{282E31A8-C395-4F75-807E-468F13FBBEA4}" dt="2020-02-26T08:18:28.138" v="17" actId="47"/>
        <pc:sldMkLst>
          <pc:docMk/>
          <pc:sldMk cId="3299494676" sldId="839"/>
        </pc:sldMkLst>
      </pc:sldChg>
      <pc:sldChg chg="del">
        <pc:chgData name="WEBLEX - Julie MICHEL" userId="25021893-7a15-45ac-b91c-6704d640096b" providerId="ADAL" clId="{282E31A8-C395-4F75-807E-468F13FBBEA4}" dt="2020-02-26T08:18:29.471" v="20" actId="47"/>
        <pc:sldMkLst>
          <pc:docMk/>
          <pc:sldMk cId="1895239853" sldId="840"/>
        </pc:sldMkLst>
      </pc:sldChg>
      <pc:sldChg chg="del">
        <pc:chgData name="WEBLEX - Julie MICHEL" userId="25021893-7a15-45ac-b91c-6704d640096b" providerId="ADAL" clId="{282E31A8-C395-4F75-807E-468F13FBBEA4}" dt="2020-02-26T08:18:33.492" v="29" actId="47"/>
        <pc:sldMkLst>
          <pc:docMk/>
          <pc:sldMk cId="1593669417" sldId="841"/>
        </pc:sldMkLst>
      </pc:sldChg>
      <pc:sldChg chg="del">
        <pc:chgData name="WEBLEX - Julie MICHEL" userId="25021893-7a15-45ac-b91c-6704d640096b" providerId="ADAL" clId="{282E31A8-C395-4F75-807E-468F13FBBEA4}" dt="2020-02-26T08:18:32.938" v="28" actId="47"/>
        <pc:sldMkLst>
          <pc:docMk/>
          <pc:sldMk cId="2028420017" sldId="842"/>
        </pc:sldMkLst>
      </pc:sldChg>
      <pc:sldChg chg="del">
        <pc:chgData name="WEBLEX - Julie MICHEL" userId="25021893-7a15-45ac-b91c-6704d640096b" providerId="ADAL" clId="{282E31A8-C395-4F75-807E-468F13FBBEA4}" dt="2020-02-26T08:19:25.639" v="84" actId="47"/>
        <pc:sldMkLst>
          <pc:docMk/>
          <pc:sldMk cId="3978240517" sldId="843"/>
        </pc:sldMkLst>
      </pc:sldChg>
      <pc:sldChg chg="del">
        <pc:chgData name="WEBLEX - Julie MICHEL" userId="25021893-7a15-45ac-b91c-6704d640096b" providerId="ADAL" clId="{282E31A8-C395-4F75-807E-468F13FBBEA4}" dt="2020-02-26T08:19:37.457" v="104" actId="47"/>
        <pc:sldMkLst>
          <pc:docMk/>
          <pc:sldMk cId="2680199968" sldId="844"/>
        </pc:sldMkLst>
      </pc:sldChg>
      <pc:sldChg chg="del">
        <pc:chgData name="WEBLEX - Julie MICHEL" userId="25021893-7a15-45ac-b91c-6704d640096b" providerId="ADAL" clId="{282E31A8-C395-4F75-807E-468F13FBBEA4}" dt="2020-02-26T08:19:26.044" v="85" actId="47"/>
        <pc:sldMkLst>
          <pc:docMk/>
          <pc:sldMk cId="2776443444" sldId="845"/>
        </pc:sldMkLst>
      </pc:sldChg>
      <pc:sldChg chg="del">
        <pc:chgData name="WEBLEX - Julie MICHEL" userId="25021893-7a15-45ac-b91c-6704d640096b" providerId="ADAL" clId="{282E31A8-C395-4F75-807E-468F13FBBEA4}" dt="2020-02-26T08:18:41.636" v="39" actId="47"/>
        <pc:sldMkLst>
          <pc:docMk/>
          <pc:sldMk cId="3411112433" sldId="847"/>
        </pc:sldMkLst>
      </pc:sldChg>
      <pc:sldChg chg="del">
        <pc:chgData name="WEBLEX - Julie MICHEL" userId="25021893-7a15-45ac-b91c-6704d640096b" providerId="ADAL" clId="{282E31A8-C395-4F75-807E-468F13FBBEA4}" dt="2020-02-26T08:20:00.281" v="127" actId="47"/>
        <pc:sldMkLst>
          <pc:docMk/>
          <pc:sldMk cId="3806454683" sldId="848"/>
        </pc:sldMkLst>
      </pc:sldChg>
      <pc:sldChg chg="del">
        <pc:chgData name="WEBLEX - Julie MICHEL" userId="25021893-7a15-45ac-b91c-6704d640096b" providerId="ADAL" clId="{282E31A8-C395-4F75-807E-468F13FBBEA4}" dt="2020-02-26T08:18:25.641" v="13" actId="47"/>
        <pc:sldMkLst>
          <pc:docMk/>
          <pc:sldMk cId="1563881740" sldId="849"/>
        </pc:sldMkLst>
      </pc:sldChg>
      <pc:sldChg chg="del">
        <pc:chgData name="WEBLEX - Julie MICHEL" userId="25021893-7a15-45ac-b91c-6704d640096b" providerId="ADAL" clId="{282E31A8-C395-4F75-807E-468F13FBBEA4}" dt="2020-02-26T08:19:38.391" v="106" actId="47"/>
        <pc:sldMkLst>
          <pc:docMk/>
          <pc:sldMk cId="420524029" sldId="850"/>
        </pc:sldMkLst>
      </pc:sldChg>
      <pc:sldChg chg="del">
        <pc:chgData name="WEBLEX - Julie MICHEL" userId="25021893-7a15-45ac-b91c-6704d640096b" providerId="ADAL" clId="{282E31A8-C395-4F75-807E-468F13FBBEA4}" dt="2020-02-26T08:18:39.122" v="35" actId="47"/>
        <pc:sldMkLst>
          <pc:docMk/>
          <pc:sldMk cId="948521088" sldId="851"/>
        </pc:sldMkLst>
      </pc:sldChg>
      <pc:sldChg chg="del">
        <pc:chgData name="WEBLEX - Julie MICHEL" userId="25021893-7a15-45ac-b91c-6704d640096b" providerId="ADAL" clId="{282E31A8-C395-4F75-807E-468F13FBBEA4}" dt="2020-02-26T08:19:02.282" v="57" actId="47"/>
        <pc:sldMkLst>
          <pc:docMk/>
          <pc:sldMk cId="336074204" sldId="852"/>
        </pc:sldMkLst>
      </pc:sldChg>
      <pc:sldChg chg="del">
        <pc:chgData name="WEBLEX - Julie MICHEL" userId="25021893-7a15-45ac-b91c-6704d640096b" providerId="ADAL" clId="{282E31A8-C395-4F75-807E-468F13FBBEA4}" dt="2020-02-26T08:19:55.586" v="120" actId="47"/>
        <pc:sldMkLst>
          <pc:docMk/>
          <pc:sldMk cId="83013434" sldId="854"/>
        </pc:sldMkLst>
      </pc:sldChg>
      <pc:sldChg chg="del">
        <pc:chgData name="WEBLEX - Julie MICHEL" userId="25021893-7a15-45ac-b91c-6704d640096b" providerId="ADAL" clId="{282E31A8-C395-4F75-807E-468F13FBBEA4}" dt="2020-02-26T08:19:54.659" v="118" actId="47"/>
        <pc:sldMkLst>
          <pc:docMk/>
          <pc:sldMk cId="2802839534" sldId="855"/>
        </pc:sldMkLst>
      </pc:sldChg>
      <pc:sldChg chg="del">
        <pc:chgData name="WEBLEX - Julie MICHEL" userId="25021893-7a15-45ac-b91c-6704d640096b" providerId="ADAL" clId="{282E31A8-C395-4F75-807E-468F13FBBEA4}" dt="2020-02-26T08:18:42.253" v="40" actId="47"/>
        <pc:sldMkLst>
          <pc:docMk/>
          <pc:sldMk cId="2356036932" sldId="856"/>
        </pc:sldMkLst>
      </pc:sldChg>
      <pc:sldChg chg="del">
        <pc:chgData name="WEBLEX - Julie MICHEL" userId="25021893-7a15-45ac-b91c-6704d640096b" providerId="ADAL" clId="{282E31A8-C395-4F75-807E-468F13FBBEA4}" dt="2020-02-26T08:19:02.663" v="58" actId="47"/>
        <pc:sldMkLst>
          <pc:docMk/>
          <pc:sldMk cId="2550530820" sldId="857"/>
        </pc:sldMkLst>
      </pc:sldChg>
      <pc:sldChg chg="del">
        <pc:chgData name="WEBLEX - Julie MICHEL" userId="25021893-7a15-45ac-b91c-6704d640096b" providerId="ADAL" clId="{282E31A8-C395-4F75-807E-468F13FBBEA4}" dt="2020-02-26T08:18:29.866" v="21" actId="47"/>
        <pc:sldMkLst>
          <pc:docMk/>
          <pc:sldMk cId="2371340279" sldId="860"/>
        </pc:sldMkLst>
      </pc:sldChg>
      <pc:sldChg chg="del">
        <pc:chgData name="WEBLEX - Julie MICHEL" userId="25021893-7a15-45ac-b91c-6704d640096b" providerId="ADAL" clId="{282E31A8-C395-4F75-807E-468F13FBBEA4}" dt="2020-02-26T08:18:42.802" v="41" actId="47"/>
        <pc:sldMkLst>
          <pc:docMk/>
          <pc:sldMk cId="409034222" sldId="861"/>
        </pc:sldMkLst>
      </pc:sldChg>
      <pc:sldChg chg="del">
        <pc:chgData name="WEBLEX - Julie MICHEL" userId="25021893-7a15-45ac-b91c-6704d640096b" providerId="ADAL" clId="{282E31A8-C395-4F75-807E-468F13FBBEA4}" dt="2020-02-26T08:19:32.655" v="97" actId="47"/>
        <pc:sldMkLst>
          <pc:docMk/>
          <pc:sldMk cId="693953784" sldId="862"/>
        </pc:sldMkLst>
      </pc:sldChg>
      <pc:sldChg chg="del">
        <pc:chgData name="WEBLEX - Julie MICHEL" userId="25021893-7a15-45ac-b91c-6704d640096b" providerId="ADAL" clId="{282E31A8-C395-4F75-807E-468F13FBBEA4}" dt="2020-02-26T08:18:13.859" v="5" actId="47"/>
        <pc:sldMkLst>
          <pc:docMk/>
          <pc:sldMk cId="1605527954" sldId="864"/>
        </pc:sldMkLst>
      </pc:sldChg>
      <pc:sldChg chg="del">
        <pc:chgData name="WEBLEX - Julie MICHEL" userId="25021893-7a15-45ac-b91c-6704d640096b" providerId="ADAL" clId="{282E31A8-C395-4F75-807E-468F13FBBEA4}" dt="2020-02-26T08:18:12.855" v="3" actId="47"/>
        <pc:sldMkLst>
          <pc:docMk/>
          <pc:sldMk cId="544950629" sldId="865"/>
        </pc:sldMkLst>
      </pc:sldChg>
      <pc:sldChg chg="del">
        <pc:chgData name="WEBLEX - Julie MICHEL" userId="25021893-7a15-45ac-b91c-6704d640096b" providerId="ADAL" clId="{282E31A8-C395-4F75-807E-468F13FBBEA4}" dt="2020-02-26T08:19:05.694" v="66" actId="47"/>
        <pc:sldMkLst>
          <pc:docMk/>
          <pc:sldMk cId="3022340946" sldId="866"/>
        </pc:sldMkLst>
      </pc:sldChg>
      <pc:sldChg chg="del">
        <pc:chgData name="WEBLEX - Julie MICHEL" userId="25021893-7a15-45ac-b91c-6704d640096b" providerId="ADAL" clId="{282E31A8-C395-4F75-807E-468F13FBBEA4}" dt="2020-02-26T08:18:45.270" v="46" actId="47"/>
        <pc:sldMkLst>
          <pc:docMk/>
          <pc:sldMk cId="4137659990" sldId="869"/>
        </pc:sldMkLst>
      </pc:sldChg>
      <pc:sldChg chg="del">
        <pc:chgData name="WEBLEX - Julie MICHEL" userId="25021893-7a15-45ac-b91c-6704d640096b" providerId="ADAL" clId="{282E31A8-C395-4F75-807E-468F13FBBEA4}" dt="2020-02-26T08:18:43.334" v="42" actId="47"/>
        <pc:sldMkLst>
          <pc:docMk/>
          <pc:sldMk cId="764597156" sldId="870"/>
        </pc:sldMkLst>
      </pc:sldChg>
      <pc:sldChg chg="del">
        <pc:chgData name="WEBLEX - Julie MICHEL" userId="25021893-7a15-45ac-b91c-6704d640096b" providerId="ADAL" clId="{282E31A8-C395-4F75-807E-468F13FBBEA4}" dt="2020-02-26T08:19:33.104" v="98" actId="47"/>
        <pc:sldMkLst>
          <pc:docMk/>
          <pc:sldMk cId="4087536399" sldId="872"/>
        </pc:sldMkLst>
      </pc:sldChg>
      <pc:sldChg chg="del">
        <pc:chgData name="WEBLEX - Julie MICHEL" userId="25021893-7a15-45ac-b91c-6704d640096b" providerId="ADAL" clId="{282E31A8-C395-4F75-807E-468F13FBBEA4}" dt="2020-02-26T08:19:56.111" v="121" actId="47"/>
        <pc:sldMkLst>
          <pc:docMk/>
          <pc:sldMk cId="4222811294" sldId="873"/>
        </pc:sldMkLst>
      </pc:sldChg>
      <pc:sldChg chg="del">
        <pc:chgData name="WEBLEX - Julie MICHEL" userId="25021893-7a15-45ac-b91c-6704d640096b" providerId="ADAL" clId="{282E31A8-C395-4F75-807E-468F13FBBEA4}" dt="2020-02-26T08:18:43.858" v="43" actId="47"/>
        <pc:sldMkLst>
          <pc:docMk/>
          <pc:sldMk cId="2454604285" sldId="874"/>
        </pc:sldMkLst>
      </pc:sldChg>
      <pc:sldChg chg="del">
        <pc:chgData name="WEBLEX - Julie MICHEL" userId="25021893-7a15-45ac-b91c-6704d640096b" providerId="ADAL" clId="{282E31A8-C395-4F75-807E-468F13FBBEA4}" dt="2020-02-26T08:18:47.373" v="50" actId="47"/>
        <pc:sldMkLst>
          <pc:docMk/>
          <pc:sldMk cId="472164172" sldId="875"/>
        </pc:sldMkLst>
      </pc:sldChg>
      <pc:sldChg chg="del">
        <pc:chgData name="WEBLEX - Julie MICHEL" userId="25021893-7a15-45ac-b91c-6704d640096b" providerId="ADAL" clId="{282E31A8-C395-4F75-807E-468F13FBBEA4}" dt="2020-02-26T08:18:47.919" v="51" actId="47"/>
        <pc:sldMkLst>
          <pc:docMk/>
          <pc:sldMk cId="3282144452" sldId="876"/>
        </pc:sldMkLst>
      </pc:sldChg>
      <pc:sldChg chg="del">
        <pc:chgData name="WEBLEX - Julie MICHEL" userId="25021893-7a15-45ac-b91c-6704d640096b" providerId="ADAL" clId="{282E31A8-C395-4F75-807E-468F13FBBEA4}" dt="2020-02-26T08:19:26.664" v="86" actId="47"/>
        <pc:sldMkLst>
          <pc:docMk/>
          <pc:sldMk cId="2868430039" sldId="877"/>
        </pc:sldMkLst>
      </pc:sldChg>
      <pc:sldChg chg="modSp add ord">
        <pc:chgData name="WEBLEX - Julie MICHEL" userId="25021893-7a15-45ac-b91c-6704d640096b" providerId="ADAL" clId="{282E31A8-C395-4F75-807E-468F13FBBEA4}" dt="2020-02-26T08:19:16.140" v="72" actId="20577"/>
        <pc:sldMkLst>
          <pc:docMk/>
          <pc:sldMk cId="8973527" sldId="878"/>
        </pc:sldMkLst>
        <pc:spChg chg="mod">
          <ac:chgData name="WEBLEX - Julie MICHEL" userId="25021893-7a15-45ac-b91c-6704d640096b" providerId="ADAL" clId="{282E31A8-C395-4F75-807E-468F13FBBEA4}" dt="2020-02-26T08:19:16.140" v="72" actId="20577"/>
          <ac:spMkLst>
            <pc:docMk/>
            <pc:sldMk cId="8973527" sldId="878"/>
            <ac:spMk id="5" creationId="{6FFA2836-D660-3A4B-AEDB-049DEC290003}"/>
          </ac:spMkLst>
        </pc:spChg>
      </pc:sldChg>
      <pc:sldChg chg="modSp add ord">
        <pc:chgData name="WEBLEX - Julie MICHEL" userId="25021893-7a15-45ac-b91c-6704d640096b" providerId="ADAL" clId="{282E31A8-C395-4F75-807E-468F13FBBEA4}" dt="2020-02-26T08:19:49.239" v="113" actId="20577"/>
        <pc:sldMkLst>
          <pc:docMk/>
          <pc:sldMk cId="4223436382" sldId="879"/>
        </pc:sldMkLst>
        <pc:spChg chg="mod">
          <ac:chgData name="WEBLEX - Julie MICHEL" userId="25021893-7a15-45ac-b91c-6704d640096b" providerId="ADAL" clId="{282E31A8-C395-4F75-807E-468F13FBBEA4}" dt="2020-02-26T08:19:49.239" v="113" actId="20577"/>
          <ac:spMkLst>
            <pc:docMk/>
            <pc:sldMk cId="4223436382" sldId="879"/>
            <ac:spMk id="7" creationId="{7385A640-0798-4AD3-8C4C-0454FB2BA405}"/>
          </ac:spMkLst>
        </pc:spChg>
      </pc:sldChg>
    </pc:docChg>
  </pc:docChgLst>
  <pc:docChgLst>
    <pc:chgData name="WEBLEX - Damien KERNALEGUEN" userId="S::dkernaleguen@weblex.fr::8de98638-9589-4e32-97e9-ecd05a207b9d" providerId="AD" clId="Web-{A106D161-5722-A7E7-785C-5AA174472CD8}"/>
    <pc:docChg chg="addSld modSld">
      <pc:chgData name="WEBLEX - Damien KERNALEGUEN" userId="S::dkernaleguen@weblex.fr::8de98638-9589-4e32-97e9-ecd05a207b9d" providerId="AD" clId="Web-{A106D161-5722-A7E7-785C-5AA174472CD8}" dt="2020-02-24T09:34:01.284" v="613" actId="20577"/>
      <pc:docMkLst>
        <pc:docMk/>
      </pc:docMkLst>
      <pc:sldChg chg="modSp">
        <pc:chgData name="WEBLEX - Damien KERNALEGUEN" userId="S::dkernaleguen@weblex.fr::8de98638-9589-4e32-97e9-ecd05a207b9d" providerId="AD" clId="Web-{A106D161-5722-A7E7-785C-5AA174472CD8}" dt="2020-02-24T09:33:42.956" v="596" actId="20577"/>
        <pc:sldMkLst>
          <pc:docMk/>
          <pc:sldMk cId="291237035" sldId="802"/>
        </pc:sldMkLst>
        <pc:spChg chg="mod">
          <ac:chgData name="WEBLEX - Damien KERNALEGUEN" userId="S::dkernaleguen@weblex.fr::8de98638-9589-4e32-97e9-ecd05a207b9d" providerId="AD" clId="Web-{A106D161-5722-A7E7-785C-5AA174472CD8}" dt="2020-02-24T09:33:42.956" v="596" actId="20577"/>
          <ac:spMkLst>
            <pc:docMk/>
            <pc:sldMk cId="291237035" sldId="802"/>
            <ac:spMk id="3" creationId="{D3E02A91-86E9-AC43-A857-3589E1F6678C}"/>
          </ac:spMkLst>
        </pc:spChg>
      </pc:sldChg>
      <pc:sldChg chg="modSp modNotes">
        <pc:chgData name="WEBLEX - Damien KERNALEGUEN" userId="S::dkernaleguen@weblex.fr::8de98638-9589-4e32-97e9-ecd05a207b9d" providerId="AD" clId="Web-{A106D161-5722-A7E7-785C-5AA174472CD8}" dt="2020-02-24T09:34:01.284" v="612" actId="20577"/>
        <pc:sldMkLst>
          <pc:docMk/>
          <pc:sldMk cId="446089952" sldId="825"/>
        </pc:sldMkLst>
        <pc:spChg chg="mod">
          <ac:chgData name="WEBLEX - Damien KERNALEGUEN" userId="S::dkernaleguen@weblex.fr::8de98638-9589-4e32-97e9-ecd05a207b9d" providerId="AD" clId="Web-{A106D161-5722-A7E7-785C-5AA174472CD8}" dt="2020-02-24T09:34:01.284" v="612" actId="20577"/>
          <ac:spMkLst>
            <pc:docMk/>
            <pc:sldMk cId="446089952" sldId="825"/>
            <ac:spMk id="3" creationId="{D3E02A91-86E9-AC43-A857-3589E1F6678C}"/>
          </ac:spMkLst>
        </pc:spChg>
        <pc:spChg chg="mod">
          <ac:chgData name="WEBLEX - Damien KERNALEGUEN" userId="S::dkernaleguen@weblex.fr::8de98638-9589-4e32-97e9-ecd05a207b9d" providerId="AD" clId="Web-{A106D161-5722-A7E7-785C-5AA174472CD8}" dt="2020-02-24T09:31:58.598" v="312" actId="20577"/>
          <ac:spMkLst>
            <pc:docMk/>
            <pc:sldMk cId="446089952" sldId="825"/>
            <ac:spMk id="4" creationId="{3E87D24E-715F-894B-9112-97BA38C56587}"/>
          </ac:spMkLst>
        </pc:spChg>
      </pc:sldChg>
      <pc:sldChg chg="modSp modNotes">
        <pc:chgData name="WEBLEX - Damien KERNALEGUEN" userId="S::dkernaleguen@weblex.fr::8de98638-9589-4e32-97e9-ecd05a207b9d" providerId="AD" clId="Web-{A106D161-5722-A7E7-785C-5AA174472CD8}" dt="2020-02-24T09:31:27.801" v="275" actId="20577"/>
        <pc:sldMkLst>
          <pc:docMk/>
          <pc:sldMk cId="3806454683" sldId="848"/>
        </pc:sldMkLst>
        <pc:spChg chg="mod">
          <ac:chgData name="WEBLEX - Damien KERNALEGUEN" userId="S::dkernaleguen@weblex.fr::8de98638-9589-4e32-97e9-ecd05a207b9d" providerId="AD" clId="Web-{A106D161-5722-A7E7-785C-5AA174472CD8}" dt="2020-02-24T09:31:27.801" v="275" actId="20577"/>
          <ac:spMkLst>
            <pc:docMk/>
            <pc:sldMk cId="3806454683" sldId="848"/>
            <ac:spMk id="3" creationId="{E6F47E94-4AD4-4EA5-A724-F53F9B3EE4AC}"/>
          </ac:spMkLst>
        </pc:spChg>
        <pc:spChg chg="mod">
          <ac:chgData name="WEBLEX - Damien KERNALEGUEN" userId="S::dkernaleguen@weblex.fr::8de98638-9589-4e32-97e9-ecd05a207b9d" providerId="AD" clId="Web-{A106D161-5722-A7E7-785C-5AA174472CD8}" dt="2020-02-24T09:28:50.943" v="24" actId="20577"/>
          <ac:spMkLst>
            <pc:docMk/>
            <pc:sldMk cId="3806454683" sldId="848"/>
            <ac:spMk id="4" creationId="{66807391-5DD4-4F25-9C39-765DB4CBD144}"/>
          </ac:spMkLst>
        </pc:spChg>
      </pc:sldChg>
      <pc:sldChg chg="add replId">
        <pc:chgData name="WEBLEX - Damien KERNALEGUEN" userId="S::dkernaleguen@weblex.fr::8de98638-9589-4e32-97e9-ecd05a207b9d" providerId="AD" clId="Web-{A106D161-5722-A7E7-785C-5AA174472CD8}" dt="2020-02-24T09:28:38.756" v="0"/>
        <pc:sldMkLst>
          <pc:docMk/>
          <pc:sldMk cId="1080385939" sldId="867"/>
        </pc:sldMkLst>
      </pc:sldChg>
      <pc:sldChg chg="add replId">
        <pc:chgData name="WEBLEX - Damien KERNALEGUEN" userId="S::dkernaleguen@weblex.fr::8de98638-9589-4e32-97e9-ecd05a207b9d" providerId="AD" clId="Web-{A106D161-5722-A7E7-785C-5AA174472CD8}" dt="2020-02-24T09:31:37.082" v="277"/>
        <pc:sldMkLst>
          <pc:docMk/>
          <pc:sldMk cId="1647395145" sldId="868"/>
        </pc:sldMkLst>
      </pc:sldChg>
    </pc:docChg>
  </pc:docChgLst>
  <pc:docChgLst>
    <pc:chgData name="WEBLEX - Damien KERNALEGUEN" userId="S::dkernaleguen@weblex.fr::8de98638-9589-4e32-97e9-ecd05a207b9d" providerId="AD" clId="Web-{71731EE0-A6F1-C8E3-7EAF-CB25B48E19F3}"/>
    <pc:docChg chg="addSld delSld modSld sldOrd">
      <pc:chgData name="WEBLEX - Damien KERNALEGUEN" userId="S::dkernaleguen@weblex.fr::8de98638-9589-4e32-97e9-ecd05a207b9d" providerId="AD" clId="Web-{71731EE0-A6F1-C8E3-7EAF-CB25B48E19F3}" dt="2020-02-17T10:36:24.567" v="1119" actId="20577"/>
      <pc:docMkLst>
        <pc:docMk/>
      </pc:docMkLst>
      <pc:sldChg chg="del">
        <pc:chgData name="WEBLEX - Damien KERNALEGUEN" userId="S::dkernaleguen@weblex.fr::8de98638-9589-4e32-97e9-ecd05a207b9d" providerId="AD" clId="Web-{71731EE0-A6F1-C8E3-7EAF-CB25B48E19F3}" dt="2020-02-17T10:02:56.521" v="2"/>
        <pc:sldMkLst>
          <pc:docMk/>
          <pc:sldMk cId="2679667731" sldId="737"/>
        </pc:sldMkLst>
      </pc:sldChg>
      <pc:sldChg chg="modSp">
        <pc:chgData name="WEBLEX - Damien KERNALEGUEN" userId="S::dkernaleguen@weblex.fr::8de98638-9589-4e32-97e9-ecd05a207b9d" providerId="AD" clId="Web-{71731EE0-A6F1-C8E3-7EAF-CB25B48E19F3}" dt="2020-02-17T10:32:40.960" v="1040" actId="20577"/>
        <pc:sldMkLst>
          <pc:docMk/>
          <pc:sldMk cId="1185060220" sldId="757"/>
        </pc:sldMkLst>
        <pc:spChg chg="mod">
          <ac:chgData name="WEBLEX - Damien KERNALEGUEN" userId="S::dkernaleguen@weblex.fr::8de98638-9589-4e32-97e9-ecd05a207b9d" providerId="AD" clId="Web-{71731EE0-A6F1-C8E3-7EAF-CB25B48E19F3}" dt="2020-02-17T10:32:40.960" v="1040" actId="20577"/>
          <ac:spMkLst>
            <pc:docMk/>
            <pc:sldMk cId="1185060220" sldId="757"/>
            <ac:spMk id="3" creationId="{D3E02A91-86E9-AC43-A857-3589E1F6678C}"/>
          </ac:spMkLst>
        </pc:spChg>
      </pc:sldChg>
      <pc:sldChg chg="modSp modNotes">
        <pc:chgData name="WEBLEX - Damien KERNALEGUEN" userId="S::dkernaleguen@weblex.fr::8de98638-9589-4e32-97e9-ecd05a207b9d" providerId="AD" clId="Web-{71731EE0-A6F1-C8E3-7EAF-CB25B48E19F3}" dt="2020-02-17T10:26:00.311" v="955"/>
        <pc:sldMkLst>
          <pc:docMk/>
          <pc:sldMk cId="853907899" sldId="793"/>
        </pc:sldMkLst>
        <pc:spChg chg="mod">
          <ac:chgData name="WEBLEX - Damien KERNALEGUEN" userId="S::dkernaleguen@weblex.fr::8de98638-9589-4e32-97e9-ecd05a207b9d" providerId="AD" clId="Web-{71731EE0-A6F1-C8E3-7EAF-CB25B48E19F3}" dt="2020-02-17T10:26:00.311" v="955"/>
          <ac:spMkLst>
            <pc:docMk/>
            <pc:sldMk cId="853907899" sldId="793"/>
            <ac:spMk id="3" creationId="{D3E02A91-86E9-AC43-A857-3589E1F6678C}"/>
          </ac:spMkLst>
        </pc:spChg>
        <pc:spChg chg="mod">
          <ac:chgData name="WEBLEX - Damien KERNALEGUEN" userId="S::dkernaleguen@weblex.fr::8de98638-9589-4e32-97e9-ecd05a207b9d" providerId="AD" clId="Web-{71731EE0-A6F1-C8E3-7EAF-CB25B48E19F3}" dt="2020-02-17T10:22:07.465" v="887" actId="20577"/>
          <ac:spMkLst>
            <pc:docMk/>
            <pc:sldMk cId="853907899" sldId="793"/>
            <ac:spMk id="4" creationId="{3E87D24E-715F-894B-9112-97BA38C56587}"/>
          </ac:spMkLst>
        </pc:spChg>
      </pc:sldChg>
      <pc:sldChg chg="modSp modNotes">
        <pc:chgData name="WEBLEX - Damien KERNALEGUEN" userId="S::dkernaleguen@weblex.fr::8de98638-9589-4e32-97e9-ecd05a207b9d" providerId="AD" clId="Web-{71731EE0-A6F1-C8E3-7EAF-CB25B48E19F3}" dt="2020-02-17T10:32:41.326" v="1049" actId="20577"/>
        <pc:sldMkLst>
          <pc:docMk/>
          <pc:sldMk cId="291237035" sldId="802"/>
        </pc:sldMkLst>
        <pc:spChg chg="mod">
          <ac:chgData name="WEBLEX - Damien KERNALEGUEN" userId="S::dkernaleguen@weblex.fr::8de98638-9589-4e32-97e9-ecd05a207b9d" providerId="AD" clId="Web-{71731EE0-A6F1-C8E3-7EAF-CB25B48E19F3}" dt="2020-02-17T10:32:41.326" v="1049" actId="20577"/>
          <ac:spMkLst>
            <pc:docMk/>
            <pc:sldMk cId="291237035" sldId="802"/>
            <ac:spMk id="3" creationId="{D3E02A91-86E9-AC43-A857-3589E1F6678C}"/>
          </ac:spMkLst>
        </pc:spChg>
        <pc:spChg chg="mod">
          <ac:chgData name="WEBLEX - Damien KERNALEGUEN" userId="S::dkernaleguen@weblex.fr::8de98638-9589-4e32-97e9-ecd05a207b9d" providerId="AD" clId="Web-{71731EE0-A6F1-C8E3-7EAF-CB25B48E19F3}" dt="2020-02-17T10:32:25.904" v="1035" actId="20577"/>
          <ac:spMkLst>
            <pc:docMk/>
            <pc:sldMk cId="291237035" sldId="802"/>
            <ac:spMk id="4" creationId="{3E87D24E-715F-894B-9112-97BA38C56587}"/>
          </ac:spMkLst>
        </pc:spChg>
      </pc:sldChg>
      <pc:sldChg chg="modSp">
        <pc:chgData name="WEBLEX - Damien KERNALEGUEN" userId="S::dkernaleguen@weblex.fr::8de98638-9589-4e32-97e9-ecd05a207b9d" providerId="AD" clId="Web-{71731EE0-A6F1-C8E3-7EAF-CB25B48E19F3}" dt="2020-02-17T10:35:14.125" v="1051" actId="20577"/>
        <pc:sldMkLst>
          <pc:docMk/>
          <pc:sldMk cId="2154017311" sldId="812"/>
        </pc:sldMkLst>
        <pc:spChg chg="mod">
          <ac:chgData name="WEBLEX - Damien KERNALEGUEN" userId="S::dkernaleguen@weblex.fr::8de98638-9589-4e32-97e9-ecd05a207b9d" providerId="AD" clId="Web-{71731EE0-A6F1-C8E3-7EAF-CB25B48E19F3}" dt="2020-02-17T10:35:14.125" v="1051" actId="20577"/>
          <ac:spMkLst>
            <pc:docMk/>
            <pc:sldMk cId="2154017311" sldId="812"/>
            <ac:spMk id="4" creationId="{F9491833-41B1-417C-824F-5E0A8318F496}"/>
          </ac:spMkLst>
        </pc:spChg>
      </pc:sldChg>
      <pc:sldChg chg="modSp new ord modNotes">
        <pc:chgData name="WEBLEX - Damien KERNALEGUEN" userId="S::dkernaleguen@weblex.fr::8de98638-9589-4e32-97e9-ecd05a207b9d" providerId="AD" clId="Web-{71731EE0-A6F1-C8E3-7EAF-CB25B48E19F3}" dt="2020-02-17T10:13:56.368" v="787" actId="20577"/>
        <pc:sldMkLst>
          <pc:docMk/>
          <pc:sldMk cId="1979038501" sldId="820"/>
        </pc:sldMkLst>
        <pc:spChg chg="mod">
          <ac:chgData name="WEBLEX - Damien KERNALEGUEN" userId="S::dkernaleguen@weblex.fr::8de98638-9589-4e32-97e9-ecd05a207b9d" providerId="AD" clId="Web-{71731EE0-A6F1-C8E3-7EAF-CB25B48E19F3}" dt="2020-02-17T10:06:17.209" v="30" actId="1076"/>
          <ac:spMkLst>
            <pc:docMk/>
            <pc:sldMk cId="1979038501" sldId="820"/>
            <ac:spMk id="2" creationId="{24E518EE-F1F2-45CE-989F-9D8CFB82A70D}"/>
          </ac:spMkLst>
        </pc:spChg>
        <pc:spChg chg="mod">
          <ac:chgData name="WEBLEX - Damien KERNALEGUEN" userId="S::dkernaleguen@weblex.fr::8de98638-9589-4e32-97e9-ecd05a207b9d" providerId="AD" clId="Web-{71731EE0-A6F1-C8E3-7EAF-CB25B48E19F3}" dt="2020-02-17T10:13:56.368" v="787" actId="20577"/>
          <ac:spMkLst>
            <pc:docMk/>
            <pc:sldMk cId="1979038501" sldId="820"/>
            <ac:spMk id="3" creationId="{29D7AF98-9657-459B-8B7E-204BAA6C1A28}"/>
          </ac:spMkLst>
        </pc:spChg>
        <pc:spChg chg="mod">
          <ac:chgData name="WEBLEX - Damien KERNALEGUEN" userId="S::dkernaleguen@weblex.fr::8de98638-9589-4e32-97e9-ecd05a207b9d" providerId="AD" clId="Web-{71731EE0-A6F1-C8E3-7EAF-CB25B48E19F3}" dt="2020-02-17T10:07:04.350" v="39" actId="20577"/>
          <ac:spMkLst>
            <pc:docMk/>
            <pc:sldMk cId="1979038501" sldId="820"/>
            <ac:spMk id="4" creationId="{422FD12A-E345-42D1-9A9C-5533BD3CBF5A}"/>
          </ac:spMkLst>
        </pc:spChg>
      </pc:sldChg>
      <pc:sldChg chg="add ord">
        <pc:chgData name="WEBLEX - Damien KERNALEGUEN" userId="S::dkernaleguen@weblex.fr::8de98638-9589-4e32-97e9-ecd05a207b9d" providerId="AD" clId="Web-{71731EE0-A6F1-C8E3-7EAF-CB25B48E19F3}" dt="2020-02-17T10:03:09.755" v="3"/>
        <pc:sldMkLst>
          <pc:docMk/>
          <pc:sldMk cId="1011361546" sldId="821"/>
        </pc:sldMkLst>
      </pc:sldChg>
      <pc:sldChg chg="new">
        <pc:chgData name="WEBLEX - Damien KERNALEGUEN" userId="S::dkernaleguen@weblex.fr::8de98638-9589-4e32-97e9-ecd05a207b9d" providerId="AD" clId="Web-{71731EE0-A6F1-C8E3-7EAF-CB25B48E19F3}" dt="2020-02-17T10:03:13.380" v="5"/>
        <pc:sldMkLst>
          <pc:docMk/>
          <pc:sldMk cId="177806388" sldId="822"/>
        </pc:sldMkLst>
      </pc:sldChg>
      <pc:sldChg chg="modSp add replId modNotes">
        <pc:chgData name="WEBLEX - Damien KERNALEGUEN" userId="S::dkernaleguen@weblex.fr::8de98638-9589-4e32-97e9-ecd05a207b9d" providerId="AD" clId="Web-{71731EE0-A6F1-C8E3-7EAF-CB25B48E19F3}" dt="2020-02-17T10:29:16.968" v="1002" actId="20577"/>
        <pc:sldMkLst>
          <pc:docMk/>
          <pc:sldMk cId="2723412631" sldId="823"/>
        </pc:sldMkLst>
        <pc:spChg chg="mod">
          <ac:chgData name="WEBLEX - Damien KERNALEGUEN" userId="S::dkernaleguen@weblex.fr::8de98638-9589-4e32-97e9-ecd05a207b9d" providerId="AD" clId="Web-{71731EE0-A6F1-C8E3-7EAF-CB25B48E19F3}" dt="2020-02-17T10:29:16.968" v="1002" actId="20577"/>
          <ac:spMkLst>
            <pc:docMk/>
            <pc:sldMk cId="2723412631" sldId="823"/>
            <ac:spMk id="3" creationId="{D3E02A91-86E9-AC43-A857-3589E1F6678C}"/>
          </ac:spMkLst>
        </pc:spChg>
        <pc:spChg chg="mod">
          <ac:chgData name="WEBLEX - Damien KERNALEGUEN" userId="S::dkernaleguen@weblex.fr::8de98638-9589-4e32-97e9-ecd05a207b9d" providerId="AD" clId="Web-{71731EE0-A6F1-C8E3-7EAF-CB25B48E19F3}" dt="2020-02-17T10:28:44.405" v="990" actId="20577"/>
          <ac:spMkLst>
            <pc:docMk/>
            <pc:sldMk cId="2723412631" sldId="823"/>
            <ac:spMk id="4" creationId="{3E87D24E-715F-894B-9112-97BA38C56587}"/>
          </ac:spMkLst>
        </pc:spChg>
      </pc:sldChg>
      <pc:sldChg chg="add replId">
        <pc:chgData name="WEBLEX - Damien KERNALEGUEN" userId="S::dkernaleguen@weblex.fr::8de98638-9589-4e32-97e9-ecd05a207b9d" providerId="AD" clId="Web-{71731EE0-A6F1-C8E3-7EAF-CB25B48E19F3}" dt="2020-02-17T10:24:36.623" v="945"/>
        <pc:sldMkLst>
          <pc:docMk/>
          <pc:sldMk cId="3310522600" sldId="824"/>
        </pc:sldMkLst>
      </pc:sldChg>
      <pc:sldChg chg="add replId">
        <pc:chgData name="WEBLEX - Damien KERNALEGUEN" userId="S::dkernaleguen@weblex.fr::8de98638-9589-4e32-97e9-ecd05a207b9d" providerId="AD" clId="Web-{71731EE0-A6F1-C8E3-7EAF-CB25B48E19F3}" dt="2020-02-17T10:31:09.774" v="1004"/>
        <pc:sldMkLst>
          <pc:docMk/>
          <pc:sldMk cId="446089952" sldId="825"/>
        </pc:sldMkLst>
      </pc:sldChg>
      <pc:sldChg chg="modSp new modNotes">
        <pc:chgData name="WEBLEX - Damien KERNALEGUEN" userId="S::dkernaleguen@weblex.fr::8de98638-9589-4e32-97e9-ecd05a207b9d" providerId="AD" clId="Web-{71731EE0-A6F1-C8E3-7EAF-CB25B48E19F3}" dt="2020-02-17T10:36:24.148" v="1117" actId="20577"/>
        <pc:sldMkLst>
          <pc:docMk/>
          <pc:sldMk cId="2111021800" sldId="826"/>
        </pc:sldMkLst>
        <pc:spChg chg="mod">
          <ac:chgData name="WEBLEX - Damien KERNALEGUEN" userId="S::dkernaleguen@weblex.fr::8de98638-9589-4e32-97e9-ecd05a207b9d" providerId="AD" clId="Web-{71731EE0-A6F1-C8E3-7EAF-CB25B48E19F3}" dt="2020-02-17T10:36:24.148" v="1117" actId="20577"/>
          <ac:spMkLst>
            <pc:docMk/>
            <pc:sldMk cId="2111021800" sldId="826"/>
            <ac:spMk id="3" creationId="{91469694-4DDB-4046-A463-A66AB52B4144}"/>
          </ac:spMkLst>
        </pc:spChg>
        <pc:spChg chg="mod">
          <ac:chgData name="WEBLEX - Damien KERNALEGUEN" userId="S::dkernaleguen@weblex.fr::8de98638-9589-4e32-97e9-ecd05a207b9d" providerId="AD" clId="Web-{71731EE0-A6F1-C8E3-7EAF-CB25B48E19F3}" dt="2020-02-17T10:35:31.991" v="1064" actId="20577"/>
          <ac:spMkLst>
            <pc:docMk/>
            <pc:sldMk cId="2111021800" sldId="826"/>
            <ac:spMk id="4" creationId="{BEE51E5A-310E-4679-8E01-AC7A2A4C3B5C}"/>
          </ac:spMkLst>
        </pc:spChg>
      </pc:sldChg>
    </pc:docChg>
  </pc:docChgLst>
  <pc:docChgLst>
    <pc:chgData name="WEBLEX - Damien KERNALEGUEN" userId="S::dkernaleguen@weblex.fr::8de98638-9589-4e32-97e9-ecd05a207b9d" providerId="AD" clId="Web-{4F509CDB-E98F-30D0-3861-55AB180BF633}"/>
    <pc:docChg chg="addSld modSld sldOrd">
      <pc:chgData name="WEBLEX - Damien KERNALEGUEN" userId="S::dkernaleguen@weblex.fr::8de98638-9589-4e32-97e9-ecd05a207b9d" providerId="AD" clId="Web-{4F509CDB-E98F-30D0-3861-55AB180BF633}" dt="2020-02-18T12:59:20.089" v="1012" actId="20577"/>
      <pc:docMkLst>
        <pc:docMk/>
      </pc:docMkLst>
      <pc:sldChg chg="modSp modNotes">
        <pc:chgData name="WEBLEX - Damien KERNALEGUEN" userId="S::dkernaleguen@weblex.fr::8de98638-9589-4e32-97e9-ecd05a207b9d" providerId="AD" clId="Web-{4F509CDB-E98F-30D0-3861-55AB180BF633}" dt="2020-02-18T11:36:46.907" v="549" actId="20577"/>
        <pc:sldMkLst>
          <pc:docMk/>
          <pc:sldMk cId="4279866234" sldId="788"/>
        </pc:sldMkLst>
        <pc:spChg chg="mod">
          <ac:chgData name="WEBLEX - Damien KERNALEGUEN" userId="S::dkernaleguen@weblex.fr::8de98638-9589-4e32-97e9-ecd05a207b9d" providerId="AD" clId="Web-{4F509CDB-E98F-30D0-3861-55AB180BF633}" dt="2020-02-18T11:36:46.907" v="549" actId="20577"/>
          <ac:spMkLst>
            <pc:docMk/>
            <pc:sldMk cId="4279866234" sldId="788"/>
            <ac:spMk id="3" creationId="{19600352-A6E5-4060-958A-20F9215360BF}"/>
          </ac:spMkLst>
        </pc:spChg>
        <pc:spChg chg="mod">
          <ac:chgData name="WEBLEX - Damien KERNALEGUEN" userId="S::dkernaleguen@weblex.fr::8de98638-9589-4e32-97e9-ecd05a207b9d" providerId="AD" clId="Web-{4F509CDB-E98F-30D0-3861-55AB180BF633}" dt="2020-02-18T11:36:31.282" v="516" actId="20577"/>
          <ac:spMkLst>
            <pc:docMk/>
            <pc:sldMk cId="4279866234" sldId="788"/>
            <ac:spMk id="4" creationId="{44E9E84B-D55A-40D4-99CA-E274C85B5F80}"/>
          </ac:spMkLst>
        </pc:spChg>
      </pc:sldChg>
      <pc:sldChg chg="modSp modNotes">
        <pc:chgData name="WEBLEX - Damien KERNALEGUEN" userId="S::dkernaleguen@weblex.fr::8de98638-9589-4e32-97e9-ecd05a207b9d" providerId="AD" clId="Web-{4F509CDB-E98F-30D0-3861-55AB180BF633}" dt="2020-02-18T12:59:18.714" v="1010" actId="20577"/>
        <pc:sldMkLst>
          <pc:docMk/>
          <pc:sldMk cId="4067562824" sldId="818"/>
        </pc:sldMkLst>
        <pc:spChg chg="mod">
          <ac:chgData name="WEBLEX - Damien KERNALEGUEN" userId="S::dkernaleguen@weblex.fr::8de98638-9589-4e32-97e9-ecd05a207b9d" providerId="AD" clId="Web-{4F509CDB-E98F-30D0-3861-55AB180BF633}" dt="2020-02-18T12:59:18.714" v="1010" actId="20577"/>
          <ac:spMkLst>
            <pc:docMk/>
            <pc:sldMk cId="4067562824" sldId="818"/>
            <ac:spMk id="3" creationId="{E6F47E94-4AD4-4EA5-A724-F53F9B3EE4AC}"/>
          </ac:spMkLst>
        </pc:spChg>
        <pc:spChg chg="mod">
          <ac:chgData name="WEBLEX - Damien KERNALEGUEN" userId="S::dkernaleguen@weblex.fr::8de98638-9589-4e32-97e9-ecd05a207b9d" providerId="AD" clId="Web-{4F509CDB-E98F-30D0-3861-55AB180BF633}" dt="2020-02-18T12:57:36.230" v="737" actId="20577"/>
          <ac:spMkLst>
            <pc:docMk/>
            <pc:sldMk cId="4067562824" sldId="818"/>
            <ac:spMk id="4" creationId="{66807391-5DD4-4F25-9C39-765DB4CBD144}"/>
          </ac:spMkLst>
        </pc:spChg>
      </pc:sldChg>
      <pc:sldChg chg="modSp modNotes">
        <pc:chgData name="WEBLEX - Damien KERNALEGUEN" userId="S::dkernaleguen@weblex.fr::8de98638-9589-4e32-97e9-ecd05a207b9d" providerId="AD" clId="Web-{4F509CDB-E98F-30D0-3861-55AB180BF633}" dt="2020-02-18T11:33:14.191" v="426"/>
        <pc:sldMkLst>
          <pc:docMk/>
          <pc:sldMk cId="3310522600" sldId="824"/>
        </pc:sldMkLst>
        <pc:spChg chg="mod">
          <ac:chgData name="WEBLEX - Damien KERNALEGUEN" userId="S::dkernaleguen@weblex.fr::8de98638-9589-4e32-97e9-ecd05a207b9d" providerId="AD" clId="Web-{4F509CDB-E98F-30D0-3861-55AB180BF633}" dt="2020-02-18T11:33:14.191" v="426"/>
          <ac:spMkLst>
            <pc:docMk/>
            <pc:sldMk cId="3310522600" sldId="824"/>
            <ac:spMk id="3" creationId="{D3E02A91-86E9-AC43-A857-3589E1F6678C}"/>
          </ac:spMkLst>
        </pc:spChg>
        <pc:spChg chg="mod">
          <ac:chgData name="WEBLEX - Damien KERNALEGUEN" userId="S::dkernaleguen@weblex.fr::8de98638-9589-4e32-97e9-ecd05a207b9d" providerId="AD" clId="Web-{4F509CDB-E98F-30D0-3861-55AB180BF633}" dt="2020-02-18T11:25:20.836" v="109" actId="20577"/>
          <ac:spMkLst>
            <pc:docMk/>
            <pc:sldMk cId="3310522600" sldId="824"/>
            <ac:spMk id="4" creationId="{3E87D24E-715F-894B-9112-97BA38C56587}"/>
          </ac:spMkLst>
        </pc:spChg>
      </pc:sldChg>
      <pc:sldChg chg="modSp add replId modNotes">
        <pc:chgData name="WEBLEX - Damien KERNALEGUEN" userId="S::dkernaleguen@weblex.fr::8de98638-9589-4e32-97e9-ecd05a207b9d" providerId="AD" clId="Web-{4F509CDB-E98F-30D0-3861-55AB180BF633}" dt="2020-02-18T11:34:06.987" v="460"/>
        <pc:sldMkLst>
          <pc:docMk/>
          <pc:sldMk cId="3978240517" sldId="843"/>
        </pc:sldMkLst>
        <pc:spChg chg="mod">
          <ac:chgData name="WEBLEX - Damien KERNALEGUEN" userId="S::dkernaleguen@weblex.fr::8de98638-9589-4e32-97e9-ecd05a207b9d" providerId="AD" clId="Web-{4F509CDB-E98F-30D0-3861-55AB180BF633}" dt="2020-02-18T11:34:06.987" v="460"/>
          <ac:spMkLst>
            <pc:docMk/>
            <pc:sldMk cId="3978240517" sldId="843"/>
            <ac:spMk id="3" creationId="{D3E02A91-86E9-AC43-A857-3589E1F6678C}"/>
          </ac:spMkLst>
        </pc:spChg>
        <pc:spChg chg="mod">
          <ac:chgData name="WEBLEX - Damien KERNALEGUEN" userId="S::dkernaleguen@weblex.fr::8de98638-9589-4e32-97e9-ecd05a207b9d" providerId="AD" clId="Web-{4F509CDB-E98F-30D0-3861-55AB180BF633}" dt="2020-02-18T11:31:29.926" v="194" actId="20577"/>
          <ac:spMkLst>
            <pc:docMk/>
            <pc:sldMk cId="3978240517" sldId="843"/>
            <ac:spMk id="4" creationId="{3E87D24E-715F-894B-9112-97BA38C56587}"/>
          </ac:spMkLst>
        </pc:spChg>
      </pc:sldChg>
      <pc:sldChg chg="modSp add ord replId">
        <pc:chgData name="WEBLEX - Damien KERNALEGUEN" userId="S::dkernaleguen@weblex.fr::8de98638-9589-4e32-97e9-ecd05a207b9d" providerId="AD" clId="Web-{4F509CDB-E98F-30D0-3861-55AB180BF633}" dt="2020-02-18T11:33:52.675" v="456"/>
        <pc:sldMkLst>
          <pc:docMk/>
          <pc:sldMk cId="2680199968" sldId="844"/>
        </pc:sldMkLst>
        <pc:spChg chg="mod">
          <ac:chgData name="WEBLEX - Damien KERNALEGUEN" userId="S::dkernaleguen@weblex.fr::8de98638-9589-4e32-97e9-ecd05a207b9d" providerId="AD" clId="Web-{4F509CDB-E98F-30D0-3861-55AB180BF633}" dt="2020-02-18T11:33:52.675" v="456"/>
          <ac:spMkLst>
            <pc:docMk/>
            <pc:sldMk cId="2680199968" sldId="844"/>
            <ac:spMk id="3" creationId="{D3E02A91-86E9-AC43-A857-3589E1F6678C}"/>
          </ac:spMkLst>
        </pc:spChg>
      </pc:sldChg>
      <pc:sldChg chg="add replId">
        <pc:chgData name="WEBLEX - Damien KERNALEGUEN" userId="S::dkernaleguen@weblex.fr::8de98638-9589-4e32-97e9-ecd05a207b9d" providerId="AD" clId="Web-{4F509CDB-E98F-30D0-3861-55AB180BF633}" dt="2020-02-18T11:30:30.005" v="156"/>
        <pc:sldMkLst>
          <pc:docMk/>
          <pc:sldMk cId="2776443444" sldId="845"/>
        </pc:sldMkLst>
      </pc:sldChg>
      <pc:sldChg chg="add replId">
        <pc:chgData name="WEBLEX - Damien KERNALEGUEN" userId="S::dkernaleguen@weblex.fr::8de98638-9589-4e32-97e9-ecd05a207b9d" providerId="AD" clId="Web-{4F509CDB-E98F-30D0-3861-55AB180BF633}" dt="2020-02-18T11:35:36.095" v="462"/>
        <pc:sldMkLst>
          <pc:docMk/>
          <pc:sldMk cId="3367032457" sldId="846"/>
        </pc:sldMkLst>
      </pc:sldChg>
      <pc:sldChg chg="modSp add replId modNotes">
        <pc:chgData name="WEBLEX - Damien KERNALEGUEN" userId="S::dkernaleguen@weblex.fr::8de98638-9589-4e32-97e9-ecd05a207b9d" providerId="AD" clId="Web-{4F509CDB-E98F-30D0-3861-55AB180BF633}" dt="2020-02-18T11:43:18.950" v="712"/>
        <pc:sldMkLst>
          <pc:docMk/>
          <pc:sldMk cId="3411112433" sldId="847"/>
        </pc:sldMkLst>
        <pc:spChg chg="mod">
          <ac:chgData name="WEBLEX - Damien KERNALEGUEN" userId="S::dkernaleguen@weblex.fr::8de98638-9589-4e32-97e9-ecd05a207b9d" providerId="AD" clId="Web-{4F509CDB-E98F-30D0-3861-55AB180BF633}" dt="2020-02-18T11:39:56.405" v="574" actId="20577"/>
          <ac:spMkLst>
            <pc:docMk/>
            <pc:sldMk cId="3411112433" sldId="847"/>
            <ac:spMk id="3" creationId="{91469694-4DDB-4046-A463-A66AB52B4144}"/>
          </ac:spMkLst>
        </pc:spChg>
        <pc:spChg chg="mod">
          <ac:chgData name="WEBLEX - Damien KERNALEGUEN" userId="S::dkernaleguen@weblex.fr::8de98638-9589-4e32-97e9-ecd05a207b9d" providerId="AD" clId="Web-{4F509CDB-E98F-30D0-3861-55AB180BF633}" dt="2020-02-18T11:39:39.030" v="562" actId="20577"/>
          <ac:spMkLst>
            <pc:docMk/>
            <pc:sldMk cId="3411112433" sldId="847"/>
            <ac:spMk id="4" creationId="{BEE51E5A-310E-4679-8E01-AC7A2A4C3B5C}"/>
          </ac:spMkLst>
        </pc:spChg>
      </pc:sldChg>
      <pc:sldChg chg="add replId">
        <pc:chgData name="WEBLEX - Damien KERNALEGUEN" userId="S::dkernaleguen@weblex.fr::8de98638-9589-4e32-97e9-ecd05a207b9d" providerId="AD" clId="Web-{4F509CDB-E98F-30D0-3861-55AB180BF633}" dt="2020-02-18T12:57:08.605" v="713"/>
        <pc:sldMkLst>
          <pc:docMk/>
          <pc:sldMk cId="3806454683" sldId="848"/>
        </pc:sldMkLst>
      </pc:sldChg>
    </pc:docChg>
  </pc:docChgLst>
  <pc:docChgLst>
    <pc:chgData name="WEBLEX - Julie MICHEL" userId="25021893-7a15-45ac-b91c-6704d640096b" providerId="ADAL" clId="{2B615FF1-5161-49FD-8507-24F9AD23614D}"/>
    <pc:docChg chg="undo custSel addSld modSld sldOrd">
      <pc:chgData name="WEBLEX - Julie MICHEL" userId="25021893-7a15-45ac-b91c-6704d640096b" providerId="ADAL" clId="{2B615FF1-5161-49FD-8507-24F9AD23614D}" dt="2020-02-26T08:09:54.633" v="8186" actId="20577"/>
      <pc:docMkLst>
        <pc:docMk/>
      </pc:docMkLst>
      <pc:sldChg chg="modSp">
        <pc:chgData name="WEBLEX - Julie MICHEL" userId="25021893-7a15-45ac-b91c-6704d640096b" providerId="ADAL" clId="{2B615FF1-5161-49FD-8507-24F9AD23614D}" dt="2020-02-13T11:39:11.153" v="72" actId="404"/>
        <pc:sldMkLst>
          <pc:docMk/>
          <pc:sldMk cId="3086588840" sldId="613"/>
        </pc:sldMkLst>
        <pc:spChg chg="mod">
          <ac:chgData name="WEBLEX - Julie MICHEL" userId="25021893-7a15-45ac-b91c-6704d640096b" providerId="ADAL" clId="{2B615FF1-5161-49FD-8507-24F9AD23614D}" dt="2020-02-13T11:38:22.067" v="57"/>
          <ac:spMkLst>
            <pc:docMk/>
            <pc:sldMk cId="3086588840" sldId="613"/>
            <ac:spMk id="2" creationId="{3011E5E9-D8F6-784C-AADC-BE7F679F104E}"/>
          </ac:spMkLst>
        </pc:spChg>
        <pc:spChg chg="mod">
          <ac:chgData name="WEBLEX - Julie MICHEL" userId="25021893-7a15-45ac-b91c-6704d640096b" providerId="ADAL" clId="{2B615FF1-5161-49FD-8507-24F9AD23614D}" dt="2020-02-13T11:39:11.153" v="72" actId="404"/>
          <ac:spMkLst>
            <pc:docMk/>
            <pc:sldMk cId="3086588840" sldId="613"/>
            <ac:spMk id="3" creationId="{D3E02A91-86E9-AC43-A857-3589E1F6678C}"/>
          </ac:spMkLst>
        </pc:spChg>
      </pc:sldChg>
      <pc:sldChg chg="modSp">
        <pc:chgData name="WEBLEX - Julie MICHEL" userId="25021893-7a15-45ac-b91c-6704d640096b" providerId="ADAL" clId="{2B615FF1-5161-49FD-8507-24F9AD23614D}" dt="2020-02-17T13:59:11.219" v="3883" actId="20577"/>
        <pc:sldMkLst>
          <pc:docMk/>
          <pc:sldMk cId="3659092109" sldId="706"/>
        </pc:sldMkLst>
        <pc:spChg chg="mod">
          <ac:chgData name="WEBLEX - Julie MICHEL" userId="25021893-7a15-45ac-b91c-6704d640096b" providerId="ADAL" clId="{2B615FF1-5161-49FD-8507-24F9AD23614D}" dt="2020-02-17T13:59:11.219" v="3883" actId="20577"/>
          <ac:spMkLst>
            <pc:docMk/>
            <pc:sldMk cId="3659092109" sldId="706"/>
            <ac:spMk id="3" creationId="{D3E02A91-86E9-AC43-A857-3589E1F6678C}"/>
          </ac:spMkLst>
        </pc:spChg>
      </pc:sldChg>
      <pc:sldChg chg="modSp modNotesTx">
        <pc:chgData name="WEBLEX - Julie MICHEL" userId="25021893-7a15-45ac-b91c-6704d640096b" providerId="ADAL" clId="{2B615FF1-5161-49FD-8507-24F9AD23614D}" dt="2020-02-17T14:00:34.851" v="3915" actId="404"/>
        <pc:sldMkLst>
          <pc:docMk/>
          <pc:sldMk cId="2197198888" sldId="713"/>
        </pc:sldMkLst>
        <pc:spChg chg="mod">
          <ac:chgData name="WEBLEX - Julie MICHEL" userId="25021893-7a15-45ac-b91c-6704d640096b" providerId="ADAL" clId="{2B615FF1-5161-49FD-8507-24F9AD23614D}" dt="2020-02-17T13:58:53.400" v="3838" actId="20577"/>
          <ac:spMkLst>
            <pc:docMk/>
            <pc:sldMk cId="2197198888" sldId="713"/>
            <ac:spMk id="2" creationId="{3011E5E9-D8F6-784C-AADC-BE7F679F104E}"/>
          </ac:spMkLst>
        </pc:spChg>
        <pc:spChg chg="mod">
          <ac:chgData name="WEBLEX - Julie MICHEL" userId="25021893-7a15-45ac-b91c-6704d640096b" providerId="ADAL" clId="{2B615FF1-5161-49FD-8507-24F9AD23614D}" dt="2020-02-17T14:00:34.851" v="3915" actId="404"/>
          <ac:spMkLst>
            <pc:docMk/>
            <pc:sldMk cId="2197198888" sldId="713"/>
            <ac:spMk id="3" creationId="{D3E02A91-86E9-AC43-A857-3589E1F6678C}"/>
          </ac:spMkLst>
        </pc:spChg>
        <pc:spChg chg="mod">
          <ac:chgData name="WEBLEX - Julie MICHEL" userId="25021893-7a15-45ac-b91c-6704d640096b" providerId="ADAL" clId="{2B615FF1-5161-49FD-8507-24F9AD23614D}" dt="2020-02-17T13:58:58.203" v="3847" actId="20577"/>
          <ac:spMkLst>
            <pc:docMk/>
            <pc:sldMk cId="2197198888" sldId="713"/>
            <ac:spMk id="4" creationId="{3E87D24E-715F-894B-9112-97BA38C56587}"/>
          </ac:spMkLst>
        </pc:spChg>
      </pc:sldChg>
      <pc:sldChg chg="modSp">
        <pc:chgData name="WEBLEX - Julie MICHEL" userId="25021893-7a15-45ac-b91c-6704d640096b" providerId="ADAL" clId="{2B615FF1-5161-49FD-8507-24F9AD23614D}" dt="2020-02-13T12:21:22.251" v="1012" actId="20577"/>
        <pc:sldMkLst>
          <pc:docMk/>
          <pc:sldMk cId="212559780" sldId="743"/>
        </pc:sldMkLst>
        <pc:spChg chg="mod">
          <ac:chgData name="WEBLEX - Julie MICHEL" userId="25021893-7a15-45ac-b91c-6704d640096b" providerId="ADAL" clId="{2B615FF1-5161-49FD-8507-24F9AD23614D}" dt="2020-02-13T12:21:22.251" v="1012" actId="20577"/>
          <ac:spMkLst>
            <pc:docMk/>
            <pc:sldMk cId="212559780" sldId="743"/>
            <ac:spMk id="3" creationId="{D3E02A91-86E9-AC43-A857-3589E1F6678C}"/>
          </ac:spMkLst>
        </pc:spChg>
      </pc:sldChg>
      <pc:sldChg chg="modSp">
        <pc:chgData name="WEBLEX - Julie MICHEL" userId="25021893-7a15-45ac-b91c-6704d640096b" providerId="ADAL" clId="{2B615FF1-5161-49FD-8507-24F9AD23614D}" dt="2020-02-13T11:37:31.835" v="7" actId="20577"/>
        <pc:sldMkLst>
          <pc:docMk/>
          <pc:sldMk cId="1099465777" sldId="746"/>
        </pc:sldMkLst>
        <pc:spChg chg="mod">
          <ac:chgData name="WEBLEX - Julie MICHEL" userId="25021893-7a15-45ac-b91c-6704d640096b" providerId="ADAL" clId="{2B615FF1-5161-49FD-8507-24F9AD23614D}" dt="2020-02-13T11:37:31.835" v="7" actId="20577"/>
          <ac:spMkLst>
            <pc:docMk/>
            <pc:sldMk cId="1099465777" sldId="746"/>
            <ac:spMk id="5" creationId="{E0E93F3A-4192-4025-9405-C2068BAA8E32}"/>
          </ac:spMkLst>
        </pc:spChg>
      </pc:sldChg>
      <pc:sldChg chg="modSp modNotesTx">
        <pc:chgData name="WEBLEX - Julie MICHEL" userId="25021893-7a15-45ac-b91c-6704d640096b" providerId="ADAL" clId="{2B615FF1-5161-49FD-8507-24F9AD23614D}" dt="2020-02-13T11:43:47.144" v="694" actId="20577"/>
        <pc:sldMkLst>
          <pc:docMk/>
          <pc:sldMk cId="1474590057" sldId="747"/>
        </pc:sldMkLst>
        <pc:spChg chg="mod">
          <ac:chgData name="WEBLEX - Julie MICHEL" userId="25021893-7a15-45ac-b91c-6704d640096b" providerId="ADAL" clId="{2B615FF1-5161-49FD-8507-24F9AD23614D}" dt="2020-02-13T11:39:40.968" v="122" actId="20577"/>
          <ac:spMkLst>
            <pc:docMk/>
            <pc:sldMk cId="1474590057" sldId="747"/>
            <ac:spMk id="2" creationId="{60525507-075C-4471-8D0C-33A9114ADBE1}"/>
          </ac:spMkLst>
        </pc:spChg>
        <pc:spChg chg="mod">
          <ac:chgData name="WEBLEX - Julie MICHEL" userId="25021893-7a15-45ac-b91c-6704d640096b" providerId="ADAL" clId="{2B615FF1-5161-49FD-8507-24F9AD23614D}" dt="2020-02-13T11:43:47.144" v="694" actId="20577"/>
          <ac:spMkLst>
            <pc:docMk/>
            <pc:sldMk cId="1474590057" sldId="747"/>
            <ac:spMk id="3" creationId="{14A83761-C021-46B2-A7AF-64F819D7ED2A}"/>
          </ac:spMkLst>
        </pc:spChg>
        <pc:spChg chg="mod">
          <ac:chgData name="WEBLEX - Julie MICHEL" userId="25021893-7a15-45ac-b91c-6704d640096b" providerId="ADAL" clId="{2B615FF1-5161-49FD-8507-24F9AD23614D}" dt="2020-02-13T11:39:47.508" v="144" actId="20577"/>
          <ac:spMkLst>
            <pc:docMk/>
            <pc:sldMk cId="1474590057" sldId="747"/>
            <ac:spMk id="4" creationId="{E30097F0-5AE5-4244-81BA-C827D0D98C63}"/>
          </ac:spMkLst>
        </pc:spChg>
        <pc:spChg chg="mod">
          <ac:chgData name="WEBLEX - Julie MICHEL" userId="25021893-7a15-45ac-b91c-6704d640096b" providerId="ADAL" clId="{2B615FF1-5161-49FD-8507-24F9AD23614D}" dt="2020-02-13T11:37:43.816" v="9" actId="20577"/>
          <ac:spMkLst>
            <pc:docMk/>
            <pc:sldMk cId="1474590057" sldId="747"/>
            <ac:spMk id="5" creationId="{70A222A1-263F-4A5A-BD81-9544BE085984}"/>
          </ac:spMkLst>
        </pc:spChg>
      </pc:sldChg>
      <pc:sldChg chg="modSp">
        <pc:chgData name="WEBLEX - Julie MICHEL" userId="25021893-7a15-45ac-b91c-6704d640096b" providerId="ADAL" clId="{2B615FF1-5161-49FD-8507-24F9AD23614D}" dt="2020-02-13T12:15:54.295" v="696" actId="20577"/>
        <pc:sldMkLst>
          <pc:docMk/>
          <pc:sldMk cId="1771110570" sldId="749"/>
        </pc:sldMkLst>
        <pc:spChg chg="mod">
          <ac:chgData name="WEBLEX - Julie MICHEL" userId="25021893-7a15-45ac-b91c-6704d640096b" providerId="ADAL" clId="{2B615FF1-5161-49FD-8507-24F9AD23614D}" dt="2020-02-13T12:15:54.295" v="696" actId="20577"/>
          <ac:spMkLst>
            <pc:docMk/>
            <pc:sldMk cId="1771110570" sldId="749"/>
            <ac:spMk id="3" creationId="{D3E02A91-86E9-AC43-A857-3589E1F6678C}"/>
          </ac:spMkLst>
        </pc:spChg>
        <pc:spChg chg="mod">
          <ac:chgData name="WEBLEX - Julie MICHEL" userId="25021893-7a15-45ac-b91c-6704d640096b" providerId="ADAL" clId="{2B615FF1-5161-49FD-8507-24F9AD23614D}" dt="2020-02-13T12:15:52.654" v="695" actId="20577"/>
          <ac:spMkLst>
            <pc:docMk/>
            <pc:sldMk cId="1771110570" sldId="749"/>
            <ac:spMk id="7" creationId="{D1395994-240B-4E3D-8775-BAE4BF80D373}"/>
          </ac:spMkLst>
        </pc:spChg>
      </pc:sldChg>
      <pc:sldChg chg="modSp">
        <pc:chgData name="WEBLEX - Julie MICHEL" userId="25021893-7a15-45ac-b91c-6704d640096b" providerId="ADAL" clId="{2B615FF1-5161-49FD-8507-24F9AD23614D}" dt="2020-02-13T11:39:13.812" v="73" actId="20577"/>
        <pc:sldMkLst>
          <pc:docMk/>
          <pc:sldMk cId="944824729" sldId="756"/>
        </pc:sldMkLst>
        <pc:spChg chg="mod">
          <ac:chgData name="WEBLEX - Julie MICHEL" userId="25021893-7a15-45ac-b91c-6704d640096b" providerId="ADAL" clId="{2B615FF1-5161-49FD-8507-24F9AD23614D}" dt="2020-02-13T11:39:13.812" v="73" actId="20577"/>
          <ac:spMkLst>
            <pc:docMk/>
            <pc:sldMk cId="944824729" sldId="756"/>
            <ac:spMk id="3" creationId="{D3E02A91-86E9-AC43-A857-3589E1F6678C}"/>
          </ac:spMkLst>
        </pc:spChg>
      </pc:sldChg>
      <pc:sldChg chg="modSp">
        <pc:chgData name="WEBLEX - Julie MICHEL" userId="25021893-7a15-45ac-b91c-6704d640096b" providerId="ADAL" clId="{2B615FF1-5161-49FD-8507-24F9AD23614D}" dt="2020-02-13T11:37:25.482" v="5" actId="20577"/>
        <pc:sldMkLst>
          <pc:docMk/>
          <pc:sldMk cId="494627759" sldId="776"/>
        </pc:sldMkLst>
        <pc:spChg chg="mod">
          <ac:chgData name="WEBLEX - Julie MICHEL" userId="25021893-7a15-45ac-b91c-6704d640096b" providerId="ADAL" clId="{2B615FF1-5161-49FD-8507-24F9AD23614D}" dt="2020-02-13T11:37:25.482" v="5" actId="20577"/>
          <ac:spMkLst>
            <pc:docMk/>
            <pc:sldMk cId="494627759" sldId="776"/>
            <ac:spMk id="5" creationId="{7281B920-9985-44E6-869D-C1E81394DD27}"/>
          </ac:spMkLst>
        </pc:spChg>
      </pc:sldChg>
      <pc:sldChg chg="modSp">
        <pc:chgData name="WEBLEX - Julie MICHEL" userId="25021893-7a15-45ac-b91c-6704d640096b" providerId="ADAL" clId="{2B615FF1-5161-49FD-8507-24F9AD23614D}" dt="2020-02-13T11:37:07.333" v="0" actId="20577"/>
        <pc:sldMkLst>
          <pc:docMk/>
          <pc:sldMk cId="231501954" sldId="777"/>
        </pc:sldMkLst>
        <pc:spChg chg="mod">
          <ac:chgData name="WEBLEX - Julie MICHEL" userId="25021893-7a15-45ac-b91c-6704d640096b" providerId="ADAL" clId="{2B615FF1-5161-49FD-8507-24F9AD23614D}" dt="2020-02-13T11:37:07.333" v="0" actId="20577"/>
          <ac:spMkLst>
            <pc:docMk/>
            <pc:sldMk cId="231501954" sldId="777"/>
            <ac:spMk id="5" creationId="{D3AA7A45-2DB5-4C5C-ACBC-4AB77362FB52}"/>
          </ac:spMkLst>
        </pc:spChg>
      </pc:sldChg>
      <pc:sldChg chg="modSp modNotesTx">
        <pc:chgData name="WEBLEX - Julie MICHEL" userId="25021893-7a15-45ac-b91c-6704d640096b" providerId="ADAL" clId="{2B615FF1-5161-49FD-8507-24F9AD23614D}" dt="2020-02-18T08:25:30.549" v="5078" actId="108"/>
        <pc:sldMkLst>
          <pc:docMk/>
          <pc:sldMk cId="241097463" sldId="778"/>
        </pc:sldMkLst>
        <pc:spChg chg="mod">
          <ac:chgData name="WEBLEX - Julie MICHEL" userId="25021893-7a15-45ac-b91c-6704d640096b" providerId="ADAL" clId="{2B615FF1-5161-49FD-8507-24F9AD23614D}" dt="2020-02-18T08:25:30.549" v="5078" actId="108"/>
          <ac:spMkLst>
            <pc:docMk/>
            <pc:sldMk cId="241097463" sldId="778"/>
            <ac:spMk id="3" creationId="{D3E02A91-86E9-AC43-A857-3589E1F6678C}"/>
          </ac:spMkLst>
        </pc:spChg>
        <pc:spChg chg="mod">
          <ac:chgData name="WEBLEX - Julie MICHEL" userId="25021893-7a15-45ac-b91c-6704d640096b" providerId="ADAL" clId="{2B615FF1-5161-49FD-8507-24F9AD23614D}" dt="2020-02-18T08:14:38.233" v="4563" actId="20577"/>
          <ac:spMkLst>
            <pc:docMk/>
            <pc:sldMk cId="241097463" sldId="778"/>
            <ac:spMk id="4" creationId="{3E87D24E-715F-894B-9112-97BA38C56587}"/>
          </ac:spMkLst>
        </pc:spChg>
      </pc:sldChg>
      <pc:sldChg chg="modSp">
        <pc:chgData name="WEBLEX - Julie MICHEL" userId="25021893-7a15-45ac-b91c-6704d640096b" providerId="ADAL" clId="{2B615FF1-5161-49FD-8507-24F9AD23614D}" dt="2020-02-13T11:37:28.439" v="6" actId="20577"/>
        <pc:sldMkLst>
          <pc:docMk/>
          <pc:sldMk cId="1406257826" sldId="783"/>
        </pc:sldMkLst>
        <pc:spChg chg="mod">
          <ac:chgData name="WEBLEX - Julie MICHEL" userId="25021893-7a15-45ac-b91c-6704d640096b" providerId="ADAL" clId="{2B615FF1-5161-49FD-8507-24F9AD23614D}" dt="2020-02-13T11:37:28.439" v="6" actId="20577"/>
          <ac:spMkLst>
            <pc:docMk/>
            <pc:sldMk cId="1406257826" sldId="783"/>
            <ac:spMk id="5" creationId="{74741A70-852D-4C18-B31A-D78042518BA8}"/>
          </ac:spMkLst>
        </pc:spChg>
      </pc:sldChg>
      <pc:sldChg chg="modSp">
        <pc:chgData name="WEBLEX - Julie MICHEL" userId="25021893-7a15-45ac-b91c-6704d640096b" providerId="ADAL" clId="{2B615FF1-5161-49FD-8507-24F9AD23614D}" dt="2020-02-13T11:37:34.958" v="8" actId="20577"/>
        <pc:sldMkLst>
          <pc:docMk/>
          <pc:sldMk cId="241286164" sldId="784"/>
        </pc:sldMkLst>
        <pc:spChg chg="mod">
          <ac:chgData name="WEBLEX - Julie MICHEL" userId="25021893-7a15-45ac-b91c-6704d640096b" providerId="ADAL" clId="{2B615FF1-5161-49FD-8507-24F9AD23614D}" dt="2020-02-13T11:37:34.958" v="8" actId="20577"/>
          <ac:spMkLst>
            <pc:docMk/>
            <pc:sldMk cId="241286164" sldId="784"/>
            <ac:spMk id="5" creationId="{56DE6D2C-4F51-495F-912D-B7B55C593BDD}"/>
          </ac:spMkLst>
        </pc:spChg>
      </pc:sldChg>
      <pc:sldChg chg="modSp">
        <pc:chgData name="WEBLEX - Julie MICHEL" userId="25021893-7a15-45ac-b91c-6704d640096b" providerId="ADAL" clId="{2B615FF1-5161-49FD-8507-24F9AD23614D}" dt="2020-02-13T12:16:04.101" v="698" actId="6549"/>
        <pc:sldMkLst>
          <pc:docMk/>
          <pc:sldMk cId="2537561750" sldId="786"/>
        </pc:sldMkLst>
        <pc:spChg chg="mod">
          <ac:chgData name="WEBLEX - Julie MICHEL" userId="25021893-7a15-45ac-b91c-6704d640096b" providerId="ADAL" clId="{2B615FF1-5161-49FD-8507-24F9AD23614D}" dt="2020-02-13T12:16:04.101" v="698" actId="6549"/>
          <ac:spMkLst>
            <pc:docMk/>
            <pc:sldMk cId="2537561750" sldId="786"/>
            <ac:spMk id="7" creationId="{D1395994-240B-4E3D-8775-BAE4BF80D373}"/>
          </ac:spMkLst>
        </pc:spChg>
      </pc:sldChg>
      <pc:sldChg chg="modSp">
        <pc:chgData name="WEBLEX - Julie MICHEL" userId="25021893-7a15-45ac-b91c-6704d640096b" providerId="ADAL" clId="{2B615FF1-5161-49FD-8507-24F9AD23614D}" dt="2020-02-13T11:37:10.839" v="1" actId="20577"/>
        <pc:sldMkLst>
          <pc:docMk/>
          <pc:sldMk cId="3070737013" sldId="789"/>
        </pc:sldMkLst>
        <pc:spChg chg="mod">
          <ac:chgData name="WEBLEX - Julie MICHEL" userId="25021893-7a15-45ac-b91c-6704d640096b" providerId="ADAL" clId="{2B615FF1-5161-49FD-8507-24F9AD23614D}" dt="2020-02-13T11:37:10.839" v="1" actId="20577"/>
          <ac:spMkLst>
            <pc:docMk/>
            <pc:sldMk cId="3070737013" sldId="789"/>
            <ac:spMk id="5" creationId="{DBB7D148-EF27-4622-97BD-85134ADD9A12}"/>
          </ac:spMkLst>
        </pc:spChg>
      </pc:sldChg>
      <pc:sldChg chg="modSp">
        <pc:chgData name="WEBLEX - Julie MICHEL" userId="25021893-7a15-45ac-b91c-6704d640096b" providerId="ADAL" clId="{2B615FF1-5161-49FD-8507-24F9AD23614D}" dt="2020-02-13T11:37:14.645" v="2" actId="20577"/>
        <pc:sldMkLst>
          <pc:docMk/>
          <pc:sldMk cId="1387197200" sldId="790"/>
        </pc:sldMkLst>
        <pc:spChg chg="mod">
          <ac:chgData name="WEBLEX - Julie MICHEL" userId="25021893-7a15-45ac-b91c-6704d640096b" providerId="ADAL" clId="{2B615FF1-5161-49FD-8507-24F9AD23614D}" dt="2020-02-13T11:37:14.645" v="2" actId="20577"/>
          <ac:spMkLst>
            <pc:docMk/>
            <pc:sldMk cId="1387197200" sldId="790"/>
            <ac:spMk id="5" creationId="{577E27C3-3970-4CCC-99F6-F3850937BF47}"/>
          </ac:spMkLst>
        </pc:spChg>
      </pc:sldChg>
      <pc:sldChg chg="modSp ord">
        <pc:chgData name="WEBLEX - Julie MICHEL" userId="25021893-7a15-45ac-b91c-6704d640096b" providerId="ADAL" clId="{2B615FF1-5161-49FD-8507-24F9AD23614D}" dt="2020-02-19T09:21:36.145" v="5177"/>
        <pc:sldMkLst>
          <pc:docMk/>
          <pc:sldMk cId="3920387349" sldId="791"/>
        </pc:sldMkLst>
        <pc:spChg chg="mod">
          <ac:chgData name="WEBLEX - Julie MICHEL" userId="25021893-7a15-45ac-b91c-6704d640096b" providerId="ADAL" clId="{2B615FF1-5161-49FD-8507-24F9AD23614D}" dt="2020-02-13T11:37:18.050" v="3" actId="20577"/>
          <ac:spMkLst>
            <pc:docMk/>
            <pc:sldMk cId="3920387349" sldId="791"/>
            <ac:spMk id="5" creationId="{1453EF62-854C-47AB-BAD2-95AF9CE4DACA}"/>
          </ac:spMkLst>
        </pc:spChg>
      </pc:sldChg>
      <pc:sldChg chg="modSp">
        <pc:chgData name="WEBLEX - Julie MICHEL" userId="25021893-7a15-45ac-b91c-6704d640096b" providerId="ADAL" clId="{2B615FF1-5161-49FD-8507-24F9AD23614D}" dt="2020-02-13T11:37:22.908" v="4" actId="20577"/>
        <pc:sldMkLst>
          <pc:docMk/>
          <pc:sldMk cId="3318574451" sldId="792"/>
        </pc:sldMkLst>
        <pc:spChg chg="mod">
          <ac:chgData name="WEBLEX - Julie MICHEL" userId="25021893-7a15-45ac-b91c-6704d640096b" providerId="ADAL" clId="{2B615FF1-5161-49FD-8507-24F9AD23614D}" dt="2020-02-13T11:37:22.908" v="4" actId="20577"/>
          <ac:spMkLst>
            <pc:docMk/>
            <pc:sldMk cId="3318574451" sldId="792"/>
            <ac:spMk id="5" creationId="{29DD9482-80B1-4180-8AFC-AE6BDBDD1ABA}"/>
          </ac:spMkLst>
        </pc:spChg>
      </pc:sldChg>
      <pc:sldChg chg="modSp">
        <pc:chgData name="WEBLEX - Julie MICHEL" userId="25021893-7a15-45ac-b91c-6704d640096b" providerId="ADAL" clId="{2B615FF1-5161-49FD-8507-24F9AD23614D}" dt="2020-02-13T12:21:26.087" v="1013" actId="20577"/>
        <pc:sldMkLst>
          <pc:docMk/>
          <pc:sldMk cId="4136022908" sldId="797"/>
        </pc:sldMkLst>
        <pc:spChg chg="mod">
          <ac:chgData name="WEBLEX - Julie MICHEL" userId="25021893-7a15-45ac-b91c-6704d640096b" providerId="ADAL" clId="{2B615FF1-5161-49FD-8507-24F9AD23614D}" dt="2020-02-13T12:21:26.087" v="1013" actId="20577"/>
          <ac:spMkLst>
            <pc:docMk/>
            <pc:sldMk cId="4136022908" sldId="797"/>
            <ac:spMk id="3" creationId="{D3E02A91-86E9-AC43-A857-3589E1F6678C}"/>
          </ac:spMkLst>
        </pc:spChg>
      </pc:sldChg>
      <pc:sldChg chg="add">
        <pc:chgData name="WEBLEX - Julie MICHEL" userId="25021893-7a15-45ac-b91c-6704d640096b" providerId="ADAL" clId="{2B615FF1-5161-49FD-8507-24F9AD23614D}" dt="2020-02-13T11:39:20.069" v="74"/>
        <pc:sldMkLst>
          <pc:docMk/>
          <pc:sldMk cId="2880126615" sldId="799"/>
        </pc:sldMkLst>
      </pc:sldChg>
      <pc:sldChg chg="modSp add modNotesTx">
        <pc:chgData name="WEBLEX - Julie MICHEL" userId="25021893-7a15-45ac-b91c-6704d640096b" providerId="ADAL" clId="{2B615FF1-5161-49FD-8507-24F9AD23614D}" dt="2020-02-13T12:18:17.043" v="1011" actId="20577"/>
        <pc:sldMkLst>
          <pc:docMk/>
          <pc:sldMk cId="83617993" sldId="800"/>
        </pc:sldMkLst>
        <pc:spChg chg="mod">
          <ac:chgData name="WEBLEX - Julie MICHEL" userId="25021893-7a15-45ac-b91c-6704d640096b" providerId="ADAL" clId="{2B615FF1-5161-49FD-8507-24F9AD23614D}" dt="2020-02-13T12:18:17.043" v="1011" actId="20577"/>
          <ac:spMkLst>
            <pc:docMk/>
            <pc:sldMk cId="83617993" sldId="800"/>
            <ac:spMk id="3" creationId="{D3E02A91-86E9-AC43-A857-3589E1F6678C}"/>
          </ac:spMkLst>
        </pc:spChg>
        <pc:spChg chg="mod">
          <ac:chgData name="WEBLEX - Julie MICHEL" userId="25021893-7a15-45ac-b91c-6704d640096b" providerId="ADAL" clId="{2B615FF1-5161-49FD-8507-24F9AD23614D}" dt="2020-02-13T12:16:24.385" v="719" actId="20577"/>
          <ac:spMkLst>
            <pc:docMk/>
            <pc:sldMk cId="83617993" sldId="800"/>
            <ac:spMk id="4" creationId="{3E87D24E-715F-894B-9112-97BA38C56587}"/>
          </ac:spMkLst>
        </pc:spChg>
      </pc:sldChg>
      <pc:sldChg chg="modSp add ord modNotesTx">
        <pc:chgData name="WEBLEX - Julie MICHEL" userId="25021893-7a15-45ac-b91c-6704d640096b" providerId="ADAL" clId="{2B615FF1-5161-49FD-8507-24F9AD23614D}" dt="2020-02-13T12:32:25.120" v="1253" actId="20577"/>
        <pc:sldMkLst>
          <pc:docMk/>
          <pc:sldMk cId="2611639973" sldId="801"/>
        </pc:sldMkLst>
        <pc:spChg chg="mod">
          <ac:chgData name="WEBLEX - Julie MICHEL" userId="25021893-7a15-45ac-b91c-6704d640096b" providerId="ADAL" clId="{2B615FF1-5161-49FD-8507-24F9AD23614D}" dt="2020-02-13T12:30:17.574" v="1241" actId="108"/>
          <ac:spMkLst>
            <pc:docMk/>
            <pc:sldMk cId="2611639973" sldId="801"/>
            <ac:spMk id="3" creationId="{D3E02A91-86E9-AC43-A857-3589E1F6678C}"/>
          </ac:spMkLst>
        </pc:spChg>
        <pc:spChg chg="mod">
          <ac:chgData name="WEBLEX - Julie MICHEL" userId="25021893-7a15-45ac-b91c-6704d640096b" providerId="ADAL" clId="{2B615FF1-5161-49FD-8507-24F9AD23614D}" dt="2020-02-13T12:21:45.038" v="1038" actId="20577"/>
          <ac:spMkLst>
            <pc:docMk/>
            <pc:sldMk cId="2611639973" sldId="801"/>
            <ac:spMk id="4" creationId="{3E87D24E-715F-894B-9112-97BA38C56587}"/>
          </ac:spMkLst>
        </pc:spChg>
      </pc:sldChg>
      <pc:sldChg chg="modSp add modNotesTx">
        <pc:chgData name="WEBLEX - Julie MICHEL" userId="25021893-7a15-45ac-b91c-6704d640096b" providerId="ADAL" clId="{2B615FF1-5161-49FD-8507-24F9AD23614D}" dt="2020-02-21T11:35:57.846" v="6417" actId="20577"/>
        <pc:sldMkLst>
          <pc:docMk/>
          <pc:sldMk cId="2062687300" sldId="803"/>
        </pc:sldMkLst>
        <pc:spChg chg="mod">
          <ac:chgData name="WEBLEX - Julie MICHEL" userId="25021893-7a15-45ac-b91c-6704d640096b" providerId="ADAL" clId="{2B615FF1-5161-49FD-8507-24F9AD23614D}" dt="2020-02-21T11:35:44.094" v="6382" actId="20577"/>
          <ac:spMkLst>
            <pc:docMk/>
            <pc:sldMk cId="2062687300" sldId="803"/>
            <ac:spMk id="3" creationId="{D3E02A91-86E9-AC43-A857-3589E1F6678C}"/>
          </ac:spMkLst>
        </pc:spChg>
        <pc:spChg chg="mod">
          <ac:chgData name="WEBLEX - Julie MICHEL" userId="25021893-7a15-45ac-b91c-6704d640096b" providerId="ADAL" clId="{2B615FF1-5161-49FD-8507-24F9AD23614D}" dt="2020-02-21T11:35:57.846" v="6417" actId="20577"/>
          <ac:spMkLst>
            <pc:docMk/>
            <pc:sldMk cId="2062687300" sldId="803"/>
            <ac:spMk id="4" creationId="{3E87D24E-715F-894B-9112-97BA38C56587}"/>
          </ac:spMkLst>
        </pc:spChg>
      </pc:sldChg>
      <pc:sldChg chg="modSp add ord modNotesTx">
        <pc:chgData name="WEBLEX - Julie MICHEL" userId="25021893-7a15-45ac-b91c-6704d640096b" providerId="ADAL" clId="{2B615FF1-5161-49FD-8507-24F9AD23614D}" dt="2020-02-13T13:01:30.595" v="1819" actId="20577"/>
        <pc:sldMkLst>
          <pc:docMk/>
          <pc:sldMk cId="997300251" sldId="804"/>
        </pc:sldMkLst>
        <pc:spChg chg="mod">
          <ac:chgData name="WEBLEX - Julie MICHEL" userId="25021893-7a15-45ac-b91c-6704d640096b" providerId="ADAL" clId="{2B615FF1-5161-49FD-8507-24F9AD23614D}" dt="2020-02-13T12:59:23.939" v="1492" actId="20577"/>
          <ac:spMkLst>
            <pc:docMk/>
            <pc:sldMk cId="997300251" sldId="804"/>
            <ac:spMk id="2" creationId="{3011E5E9-D8F6-784C-AADC-BE7F679F104E}"/>
          </ac:spMkLst>
        </pc:spChg>
        <pc:spChg chg="mod">
          <ac:chgData name="WEBLEX - Julie MICHEL" userId="25021893-7a15-45ac-b91c-6704d640096b" providerId="ADAL" clId="{2B615FF1-5161-49FD-8507-24F9AD23614D}" dt="2020-02-13T13:00:44.732" v="1807" actId="20577"/>
          <ac:spMkLst>
            <pc:docMk/>
            <pc:sldMk cId="997300251" sldId="804"/>
            <ac:spMk id="3" creationId="{D3E02A91-86E9-AC43-A857-3589E1F6678C}"/>
          </ac:spMkLst>
        </pc:spChg>
        <pc:spChg chg="mod">
          <ac:chgData name="WEBLEX - Julie MICHEL" userId="25021893-7a15-45ac-b91c-6704d640096b" providerId="ADAL" clId="{2B615FF1-5161-49FD-8507-24F9AD23614D}" dt="2020-02-13T12:59:27.183" v="1496" actId="20577"/>
          <ac:spMkLst>
            <pc:docMk/>
            <pc:sldMk cId="997300251" sldId="804"/>
            <ac:spMk id="4" creationId="{3E87D24E-715F-894B-9112-97BA38C56587}"/>
          </ac:spMkLst>
        </pc:spChg>
      </pc:sldChg>
      <pc:sldChg chg="modSp add modNotesTx">
        <pc:chgData name="WEBLEX - Julie MICHEL" userId="25021893-7a15-45ac-b91c-6704d640096b" providerId="ADAL" clId="{2B615FF1-5161-49FD-8507-24F9AD23614D}" dt="2020-02-13T13:10:05.601" v="2109" actId="20577"/>
        <pc:sldMkLst>
          <pc:docMk/>
          <pc:sldMk cId="4166314831" sldId="805"/>
        </pc:sldMkLst>
        <pc:spChg chg="mod">
          <ac:chgData name="WEBLEX - Julie MICHEL" userId="25021893-7a15-45ac-b91c-6704d640096b" providerId="ADAL" clId="{2B615FF1-5161-49FD-8507-24F9AD23614D}" dt="2020-02-13T13:08:35.070" v="2065" actId="20577"/>
          <ac:spMkLst>
            <pc:docMk/>
            <pc:sldMk cId="4166314831" sldId="805"/>
            <ac:spMk id="3" creationId="{C54D77DD-AD78-4523-A3D6-B6F6D5B1D420}"/>
          </ac:spMkLst>
        </pc:spChg>
        <pc:spChg chg="mod">
          <ac:chgData name="WEBLEX - Julie MICHEL" userId="25021893-7a15-45ac-b91c-6704d640096b" providerId="ADAL" clId="{2B615FF1-5161-49FD-8507-24F9AD23614D}" dt="2020-02-13T13:07:17.301" v="1857" actId="20577"/>
          <ac:spMkLst>
            <pc:docMk/>
            <pc:sldMk cId="4166314831" sldId="805"/>
            <ac:spMk id="4" creationId="{A28DF59E-7B81-4E31-BB3D-7509B091510B}"/>
          </ac:spMkLst>
        </pc:spChg>
      </pc:sldChg>
      <pc:sldChg chg="modSp add modNotesTx">
        <pc:chgData name="WEBLEX - Julie MICHEL" userId="25021893-7a15-45ac-b91c-6704d640096b" providerId="ADAL" clId="{2B615FF1-5161-49FD-8507-24F9AD23614D}" dt="2020-02-13T13:15:31.329" v="2258" actId="20577"/>
        <pc:sldMkLst>
          <pc:docMk/>
          <pc:sldMk cId="4164434137" sldId="806"/>
        </pc:sldMkLst>
        <pc:spChg chg="mod">
          <ac:chgData name="WEBLEX - Julie MICHEL" userId="25021893-7a15-45ac-b91c-6704d640096b" providerId="ADAL" clId="{2B615FF1-5161-49FD-8507-24F9AD23614D}" dt="2020-02-13T13:13:56.449" v="2192" actId="20577"/>
          <ac:spMkLst>
            <pc:docMk/>
            <pc:sldMk cId="4164434137" sldId="806"/>
            <ac:spMk id="2" creationId="{3011E5E9-D8F6-784C-AADC-BE7F679F104E}"/>
          </ac:spMkLst>
        </pc:spChg>
        <pc:spChg chg="mod">
          <ac:chgData name="WEBLEX - Julie MICHEL" userId="25021893-7a15-45ac-b91c-6704d640096b" providerId="ADAL" clId="{2B615FF1-5161-49FD-8507-24F9AD23614D}" dt="2020-02-13T13:14:48.131" v="2250" actId="404"/>
          <ac:spMkLst>
            <pc:docMk/>
            <pc:sldMk cId="4164434137" sldId="806"/>
            <ac:spMk id="3" creationId="{D3E02A91-86E9-AC43-A857-3589E1F6678C}"/>
          </ac:spMkLst>
        </pc:spChg>
        <pc:spChg chg="mod">
          <ac:chgData name="WEBLEX - Julie MICHEL" userId="25021893-7a15-45ac-b91c-6704d640096b" providerId="ADAL" clId="{2B615FF1-5161-49FD-8507-24F9AD23614D}" dt="2020-02-13T13:13:35.179" v="2143" actId="20577"/>
          <ac:spMkLst>
            <pc:docMk/>
            <pc:sldMk cId="4164434137" sldId="806"/>
            <ac:spMk id="4" creationId="{3E87D24E-715F-894B-9112-97BA38C56587}"/>
          </ac:spMkLst>
        </pc:spChg>
      </pc:sldChg>
      <pc:sldChg chg="modSp add modNotesTx">
        <pc:chgData name="WEBLEX - Julie MICHEL" userId="25021893-7a15-45ac-b91c-6704d640096b" providerId="ADAL" clId="{2B615FF1-5161-49FD-8507-24F9AD23614D}" dt="2020-02-13T13:22:45.399" v="2668" actId="20577"/>
        <pc:sldMkLst>
          <pc:docMk/>
          <pc:sldMk cId="3937968036" sldId="807"/>
        </pc:sldMkLst>
        <pc:spChg chg="mod">
          <ac:chgData name="WEBLEX - Julie MICHEL" userId="25021893-7a15-45ac-b91c-6704d640096b" providerId="ADAL" clId="{2B615FF1-5161-49FD-8507-24F9AD23614D}" dt="2020-02-13T13:22:27.775" v="2665" actId="20577"/>
          <ac:spMkLst>
            <pc:docMk/>
            <pc:sldMk cId="3937968036" sldId="807"/>
            <ac:spMk id="3" creationId="{D3E02A91-86E9-AC43-A857-3589E1F6678C}"/>
          </ac:spMkLst>
        </pc:spChg>
        <pc:spChg chg="mod">
          <ac:chgData name="WEBLEX - Julie MICHEL" userId="25021893-7a15-45ac-b91c-6704d640096b" providerId="ADAL" clId="{2B615FF1-5161-49FD-8507-24F9AD23614D}" dt="2020-02-13T13:17:29.503" v="2342" actId="20577"/>
          <ac:spMkLst>
            <pc:docMk/>
            <pc:sldMk cId="3937968036" sldId="807"/>
            <ac:spMk id="4" creationId="{3E87D24E-715F-894B-9112-97BA38C56587}"/>
          </ac:spMkLst>
        </pc:spChg>
      </pc:sldChg>
      <pc:sldChg chg="modSp add modNotesTx">
        <pc:chgData name="WEBLEX - Julie MICHEL" userId="25021893-7a15-45ac-b91c-6704d640096b" providerId="ADAL" clId="{2B615FF1-5161-49FD-8507-24F9AD23614D}" dt="2020-02-13T13:30:20.991" v="3076" actId="20577"/>
        <pc:sldMkLst>
          <pc:docMk/>
          <pc:sldMk cId="274524913" sldId="808"/>
        </pc:sldMkLst>
        <pc:spChg chg="mod">
          <ac:chgData name="WEBLEX - Julie MICHEL" userId="25021893-7a15-45ac-b91c-6704d640096b" providerId="ADAL" clId="{2B615FF1-5161-49FD-8507-24F9AD23614D}" dt="2020-02-13T13:27:48.535" v="2718" actId="20577"/>
          <ac:spMkLst>
            <pc:docMk/>
            <pc:sldMk cId="274524913" sldId="808"/>
            <ac:spMk id="2" creationId="{3011E5E9-D8F6-784C-AADC-BE7F679F104E}"/>
          </ac:spMkLst>
        </pc:spChg>
        <pc:spChg chg="mod">
          <ac:chgData name="WEBLEX - Julie MICHEL" userId="25021893-7a15-45ac-b91c-6704d640096b" providerId="ADAL" clId="{2B615FF1-5161-49FD-8507-24F9AD23614D}" dt="2020-02-13T13:30:04.933" v="3073" actId="20577"/>
          <ac:spMkLst>
            <pc:docMk/>
            <pc:sldMk cId="274524913" sldId="808"/>
            <ac:spMk id="3" creationId="{D3E02A91-86E9-AC43-A857-3589E1F6678C}"/>
          </ac:spMkLst>
        </pc:spChg>
        <pc:spChg chg="mod">
          <ac:chgData name="WEBLEX - Julie MICHEL" userId="25021893-7a15-45ac-b91c-6704d640096b" providerId="ADAL" clId="{2B615FF1-5161-49FD-8507-24F9AD23614D}" dt="2020-02-13T13:27:55.008" v="2733" actId="20577"/>
          <ac:spMkLst>
            <pc:docMk/>
            <pc:sldMk cId="274524913" sldId="808"/>
            <ac:spMk id="4" creationId="{3E87D24E-715F-894B-9112-97BA38C56587}"/>
          </ac:spMkLst>
        </pc:spChg>
      </pc:sldChg>
      <pc:sldChg chg="modSp">
        <pc:chgData name="WEBLEX - Julie MICHEL" userId="25021893-7a15-45ac-b91c-6704d640096b" providerId="ADAL" clId="{2B615FF1-5161-49FD-8507-24F9AD23614D}" dt="2020-02-25T09:03:05.633" v="7109" actId="20577"/>
        <pc:sldMkLst>
          <pc:docMk/>
          <pc:sldMk cId="3528120225" sldId="819"/>
        </pc:sldMkLst>
        <pc:spChg chg="mod">
          <ac:chgData name="WEBLEX - Julie MICHEL" userId="25021893-7a15-45ac-b91c-6704d640096b" providerId="ADAL" clId="{2B615FF1-5161-49FD-8507-24F9AD23614D}" dt="2020-02-25T09:03:05.633" v="7109" actId="20577"/>
          <ac:spMkLst>
            <pc:docMk/>
            <pc:sldMk cId="3528120225" sldId="819"/>
            <ac:spMk id="3" creationId="{D3E02A91-86E9-AC43-A857-3589E1F6678C}"/>
          </ac:spMkLst>
        </pc:spChg>
      </pc:sldChg>
      <pc:sldChg chg="modSp">
        <pc:chgData name="WEBLEX - Julie MICHEL" userId="25021893-7a15-45ac-b91c-6704d640096b" providerId="ADAL" clId="{2B615FF1-5161-49FD-8507-24F9AD23614D}" dt="2020-02-17T14:05:54.244" v="4009" actId="20577"/>
        <pc:sldMkLst>
          <pc:docMk/>
          <pc:sldMk cId="2723412631" sldId="823"/>
        </pc:sldMkLst>
        <pc:spChg chg="mod">
          <ac:chgData name="WEBLEX - Julie MICHEL" userId="25021893-7a15-45ac-b91c-6704d640096b" providerId="ADAL" clId="{2B615FF1-5161-49FD-8507-24F9AD23614D}" dt="2020-02-17T14:05:54.244" v="4009" actId="20577"/>
          <ac:spMkLst>
            <pc:docMk/>
            <pc:sldMk cId="2723412631" sldId="823"/>
            <ac:spMk id="3" creationId="{D3E02A91-86E9-AC43-A857-3589E1F6678C}"/>
          </ac:spMkLst>
        </pc:spChg>
      </pc:sldChg>
      <pc:sldChg chg="modSp add modNotesTx">
        <pc:chgData name="WEBLEX - Julie MICHEL" userId="25021893-7a15-45ac-b91c-6704d640096b" providerId="ADAL" clId="{2B615FF1-5161-49FD-8507-24F9AD23614D}" dt="2020-02-17T13:48:16.859" v="3444" actId="20577"/>
        <pc:sldMkLst>
          <pc:docMk/>
          <pc:sldMk cId="205152850" sldId="827"/>
        </pc:sldMkLst>
        <pc:spChg chg="mod">
          <ac:chgData name="WEBLEX - Julie MICHEL" userId="25021893-7a15-45ac-b91c-6704d640096b" providerId="ADAL" clId="{2B615FF1-5161-49FD-8507-24F9AD23614D}" dt="2020-02-17T13:48:16.859" v="3444" actId="20577"/>
          <ac:spMkLst>
            <pc:docMk/>
            <pc:sldMk cId="205152850" sldId="827"/>
            <ac:spMk id="3" creationId="{D3E02A91-86E9-AC43-A857-3589E1F6678C}"/>
          </ac:spMkLst>
        </pc:spChg>
        <pc:spChg chg="mod">
          <ac:chgData name="WEBLEX - Julie MICHEL" userId="25021893-7a15-45ac-b91c-6704d640096b" providerId="ADAL" clId="{2B615FF1-5161-49FD-8507-24F9AD23614D}" dt="2020-02-17T13:46:24.307" v="3101" actId="20577"/>
          <ac:spMkLst>
            <pc:docMk/>
            <pc:sldMk cId="205152850" sldId="827"/>
            <ac:spMk id="4" creationId="{3E87D24E-715F-894B-9112-97BA38C56587}"/>
          </ac:spMkLst>
        </pc:spChg>
      </pc:sldChg>
      <pc:sldChg chg="modSp add modNotesTx">
        <pc:chgData name="WEBLEX - Julie MICHEL" userId="25021893-7a15-45ac-b91c-6704d640096b" providerId="ADAL" clId="{2B615FF1-5161-49FD-8507-24F9AD23614D}" dt="2020-02-17T13:56:04.198" v="3767" actId="20577"/>
        <pc:sldMkLst>
          <pc:docMk/>
          <pc:sldMk cId="272948109" sldId="828"/>
        </pc:sldMkLst>
        <pc:spChg chg="mod">
          <ac:chgData name="WEBLEX - Julie MICHEL" userId="25021893-7a15-45ac-b91c-6704d640096b" providerId="ADAL" clId="{2B615FF1-5161-49FD-8507-24F9AD23614D}" dt="2020-02-17T13:56:04.198" v="3767" actId="20577"/>
          <ac:spMkLst>
            <pc:docMk/>
            <pc:sldMk cId="272948109" sldId="828"/>
            <ac:spMk id="3" creationId="{D3E02A91-86E9-AC43-A857-3589E1F6678C}"/>
          </ac:spMkLst>
        </pc:spChg>
        <pc:spChg chg="mod">
          <ac:chgData name="WEBLEX - Julie MICHEL" userId="25021893-7a15-45ac-b91c-6704d640096b" providerId="ADAL" clId="{2B615FF1-5161-49FD-8507-24F9AD23614D}" dt="2020-02-17T13:54:02.031" v="3465" actId="20577"/>
          <ac:spMkLst>
            <pc:docMk/>
            <pc:sldMk cId="272948109" sldId="828"/>
            <ac:spMk id="4" creationId="{3E87D24E-715F-894B-9112-97BA38C56587}"/>
          </ac:spMkLst>
        </pc:spChg>
      </pc:sldChg>
      <pc:sldChg chg="add">
        <pc:chgData name="WEBLEX - Julie MICHEL" userId="25021893-7a15-45ac-b91c-6704d640096b" providerId="ADAL" clId="{2B615FF1-5161-49FD-8507-24F9AD23614D}" dt="2020-02-17T13:58:36.387" v="3768"/>
        <pc:sldMkLst>
          <pc:docMk/>
          <pc:sldMk cId="271952238" sldId="829"/>
        </pc:sldMkLst>
      </pc:sldChg>
      <pc:sldChg chg="modSp add ord">
        <pc:chgData name="WEBLEX - Julie MICHEL" userId="25021893-7a15-45ac-b91c-6704d640096b" providerId="ADAL" clId="{2B615FF1-5161-49FD-8507-24F9AD23614D}" dt="2020-02-17T14:01:00.206" v="3920" actId="20577"/>
        <pc:sldMkLst>
          <pc:docMk/>
          <pc:sldMk cId="3709559430" sldId="830"/>
        </pc:sldMkLst>
        <pc:spChg chg="mod">
          <ac:chgData name="WEBLEX - Julie MICHEL" userId="25021893-7a15-45ac-b91c-6704d640096b" providerId="ADAL" clId="{2B615FF1-5161-49FD-8507-24F9AD23614D}" dt="2020-02-17T14:01:00.206" v="3920" actId="20577"/>
          <ac:spMkLst>
            <pc:docMk/>
            <pc:sldMk cId="3709559430" sldId="830"/>
            <ac:spMk id="7" creationId="{7385A640-0798-4AD3-8C4C-0454FB2BA405}"/>
          </ac:spMkLst>
        </pc:spChg>
      </pc:sldChg>
      <pc:sldChg chg="modSp add modNotesTx">
        <pc:chgData name="WEBLEX - Julie MICHEL" userId="25021893-7a15-45ac-b91c-6704d640096b" providerId="ADAL" clId="{2B615FF1-5161-49FD-8507-24F9AD23614D}" dt="2020-02-17T14:07:09.784" v="4116" actId="20577"/>
        <pc:sldMkLst>
          <pc:docMk/>
          <pc:sldMk cId="1932460320" sldId="831"/>
        </pc:sldMkLst>
        <pc:spChg chg="mod">
          <ac:chgData name="WEBLEX - Julie MICHEL" userId="25021893-7a15-45ac-b91c-6704d640096b" providerId="ADAL" clId="{2B615FF1-5161-49FD-8507-24F9AD23614D}" dt="2020-02-17T14:07:09.784" v="4116" actId="20577"/>
          <ac:spMkLst>
            <pc:docMk/>
            <pc:sldMk cId="1932460320" sldId="831"/>
            <ac:spMk id="3" creationId="{D3E02A91-86E9-AC43-A857-3589E1F6678C}"/>
          </ac:spMkLst>
        </pc:spChg>
        <pc:spChg chg="mod">
          <ac:chgData name="WEBLEX - Julie MICHEL" userId="25021893-7a15-45ac-b91c-6704d640096b" providerId="ADAL" clId="{2B615FF1-5161-49FD-8507-24F9AD23614D}" dt="2020-02-17T14:04:40.834" v="3958" actId="20577"/>
          <ac:spMkLst>
            <pc:docMk/>
            <pc:sldMk cId="1932460320" sldId="831"/>
            <ac:spMk id="4" creationId="{3E87D24E-715F-894B-9112-97BA38C56587}"/>
          </ac:spMkLst>
        </pc:spChg>
      </pc:sldChg>
      <pc:sldChg chg="modSp add modNotesTx">
        <pc:chgData name="WEBLEX - Julie MICHEL" userId="25021893-7a15-45ac-b91c-6704d640096b" providerId="ADAL" clId="{2B615FF1-5161-49FD-8507-24F9AD23614D}" dt="2020-02-17T14:13:08.727" v="4543" actId="20577"/>
        <pc:sldMkLst>
          <pc:docMk/>
          <pc:sldMk cId="873121455" sldId="832"/>
        </pc:sldMkLst>
        <pc:spChg chg="mod">
          <ac:chgData name="WEBLEX - Julie MICHEL" userId="25021893-7a15-45ac-b91c-6704d640096b" providerId="ADAL" clId="{2B615FF1-5161-49FD-8507-24F9AD23614D}" dt="2020-02-17T14:13:08.727" v="4543" actId="20577"/>
          <ac:spMkLst>
            <pc:docMk/>
            <pc:sldMk cId="873121455" sldId="832"/>
            <ac:spMk id="3" creationId="{D3E02A91-86E9-AC43-A857-3589E1F6678C}"/>
          </ac:spMkLst>
        </pc:spChg>
        <pc:spChg chg="mod">
          <ac:chgData name="WEBLEX - Julie MICHEL" userId="25021893-7a15-45ac-b91c-6704d640096b" providerId="ADAL" clId="{2B615FF1-5161-49FD-8507-24F9AD23614D}" dt="2020-02-17T14:10:41.999" v="4129" actId="20577"/>
          <ac:spMkLst>
            <pc:docMk/>
            <pc:sldMk cId="873121455" sldId="832"/>
            <ac:spMk id="4" creationId="{3E87D24E-715F-894B-9112-97BA38C56587}"/>
          </ac:spMkLst>
        </pc:spChg>
      </pc:sldChg>
      <pc:sldChg chg="add">
        <pc:chgData name="WEBLEX - Julie MICHEL" userId="25021893-7a15-45ac-b91c-6704d640096b" providerId="ADAL" clId="{2B615FF1-5161-49FD-8507-24F9AD23614D}" dt="2020-02-18T08:12:08.401" v="4544"/>
        <pc:sldMkLst>
          <pc:docMk/>
          <pc:sldMk cId="2131685834" sldId="833"/>
        </pc:sldMkLst>
      </pc:sldChg>
      <pc:sldChg chg="modSp add modNotesTx">
        <pc:chgData name="WEBLEX - Julie MICHEL" userId="25021893-7a15-45ac-b91c-6704d640096b" providerId="ADAL" clId="{2B615FF1-5161-49FD-8507-24F9AD23614D}" dt="2020-02-18T08:45:45.367" v="5175" actId="404"/>
        <pc:sldMkLst>
          <pc:docMk/>
          <pc:sldMk cId="100235639" sldId="834"/>
        </pc:sldMkLst>
        <pc:spChg chg="mod">
          <ac:chgData name="WEBLEX - Julie MICHEL" userId="25021893-7a15-45ac-b91c-6704d640096b" providerId="ADAL" clId="{2B615FF1-5161-49FD-8507-24F9AD23614D}" dt="2020-02-18T08:45:45.367" v="5175" actId="404"/>
          <ac:spMkLst>
            <pc:docMk/>
            <pc:sldMk cId="100235639" sldId="834"/>
            <ac:spMk id="3" creationId="{14A83761-C021-46B2-A7AF-64F819D7ED2A}"/>
          </ac:spMkLst>
        </pc:spChg>
        <pc:spChg chg="mod">
          <ac:chgData name="WEBLEX - Julie MICHEL" userId="25021893-7a15-45ac-b91c-6704d640096b" providerId="ADAL" clId="{2B615FF1-5161-49FD-8507-24F9AD23614D}" dt="2020-02-18T08:44:16.319" v="5102" actId="20577"/>
          <ac:spMkLst>
            <pc:docMk/>
            <pc:sldMk cId="100235639" sldId="834"/>
            <ac:spMk id="4" creationId="{E30097F0-5AE5-4244-81BA-C827D0D98C63}"/>
          </ac:spMkLst>
        </pc:spChg>
      </pc:sldChg>
      <pc:sldChg chg="modSp">
        <pc:chgData name="WEBLEX - Julie MICHEL" userId="25021893-7a15-45ac-b91c-6704d640096b" providerId="ADAL" clId="{2B615FF1-5161-49FD-8507-24F9AD23614D}" dt="2020-02-26T08:06:49.990" v="7896" actId="20577"/>
        <pc:sldMkLst>
          <pc:docMk/>
          <pc:sldMk cId="2776443444" sldId="845"/>
        </pc:sldMkLst>
        <pc:spChg chg="mod">
          <ac:chgData name="WEBLEX - Julie MICHEL" userId="25021893-7a15-45ac-b91c-6704d640096b" providerId="ADAL" clId="{2B615FF1-5161-49FD-8507-24F9AD23614D}" dt="2020-02-26T08:06:49.990" v="7896" actId="20577"/>
          <ac:spMkLst>
            <pc:docMk/>
            <pc:sldMk cId="2776443444" sldId="845"/>
            <ac:spMk id="3" creationId="{D3E02A91-86E9-AC43-A857-3589E1F6678C}"/>
          </ac:spMkLst>
        </pc:spChg>
      </pc:sldChg>
      <pc:sldChg chg="modSp add modNotesTx">
        <pc:chgData name="WEBLEX - Julie MICHEL" userId="25021893-7a15-45ac-b91c-6704d640096b" providerId="ADAL" clId="{2B615FF1-5161-49FD-8507-24F9AD23614D}" dt="2020-02-19T09:26:15.058" v="5413" actId="20577"/>
        <pc:sldMkLst>
          <pc:docMk/>
          <pc:sldMk cId="948521088" sldId="850"/>
        </pc:sldMkLst>
        <pc:spChg chg="mod">
          <ac:chgData name="WEBLEX - Julie MICHEL" userId="25021893-7a15-45ac-b91c-6704d640096b" providerId="ADAL" clId="{2B615FF1-5161-49FD-8507-24F9AD23614D}" dt="2020-02-19T09:26:15.058" v="5413" actId="20577"/>
          <ac:spMkLst>
            <pc:docMk/>
            <pc:sldMk cId="948521088" sldId="850"/>
            <ac:spMk id="3" creationId="{C54D77DD-AD78-4523-A3D6-B6F6D5B1D420}"/>
          </ac:spMkLst>
        </pc:spChg>
      </pc:sldChg>
      <pc:sldChg chg="modSp add modNotesTx">
        <pc:chgData name="WEBLEX - Julie MICHEL" userId="25021893-7a15-45ac-b91c-6704d640096b" providerId="ADAL" clId="{2B615FF1-5161-49FD-8507-24F9AD23614D}" dt="2020-02-19T09:28:48.250" v="5499" actId="20577"/>
        <pc:sldMkLst>
          <pc:docMk/>
          <pc:sldMk cId="336074204" sldId="852"/>
        </pc:sldMkLst>
        <pc:spChg chg="mod">
          <ac:chgData name="WEBLEX - Julie MICHEL" userId="25021893-7a15-45ac-b91c-6704d640096b" providerId="ADAL" clId="{2B615FF1-5161-49FD-8507-24F9AD23614D}" dt="2020-02-19T09:28:48.250" v="5499" actId="20577"/>
          <ac:spMkLst>
            <pc:docMk/>
            <pc:sldMk cId="336074204" sldId="852"/>
            <ac:spMk id="3" creationId="{14A83761-C021-46B2-A7AF-64F819D7ED2A}"/>
          </ac:spMkLst>
        </pc:spChg>
        <pc:spChg chg="mod">
          <ac:chgData name="WEBLEX - Julie MICHEL" userId="25021893-7a15-45ac-b91c-6704d640096b" providerId="ADAL" clId="{2B615FF1-5161-49FD-8507-24F9AD23614D}" dt="2020-02-19T09:27:42.820" v="5447" actId="20577"/>
          <ac:spMkLst>
            <pc:docMk/>
            <pc:sldMk cId="336074204" sldId="852"/>
            <ac:spMk id="4" creationId="{E30097F0-5AE5-4244-81BA-C827D0D98C63}"/>
          </ac:spMkLst>
        </pc:spChg>
      </pc:sldChg>
      <pc:sldChg chg="modSp add modNotesTx">
        <pc:chgData name="WEBLEX - Julie MICHEL" userId="25021893-7a15-45ac-b91c-6704d640096b" providerId="ADAL" clId="{2B615FF1-5161-49FD-8507-24F9AD23614D}" dt="2020-02-20T07:38:06.414" v="5635" actId="404"/>
        <pc:sldMkLst>
          <pc:docMk/>
          <pc:sldMk cId="2550530820" sldId="857"/>
        </pc:sldMkLst>
        <pc:spChg chg="mod">
          <ac:chgData name="WEBLEX - Julie MICHEL" userId="25021893-7a15-45ac-b91c-6704d640096b" providerId="ADAL" clId="{2B615FF1-5161-49FD-8507-24F9AD23614D}" dt="2020-02-20T07:38:06.414" v="5635" actId="404"/>
          <ac:spMkLst>
            <pc:docMk/>
            <pc:sldMk cId="2550530820" sldId="857"/>
            <ac:spMk id="3" creationId="{14A83761-C021-46B2-A7AF-64F819D7ED2A}"/>
          </ac:spMkLst>
        </pc:spChg>
        <pc:spChg chg="mod">
          <ac:chgData name="WEBLEX - Julie MICHEL" userId="25021893-7a15-45ac-b91c-6704d640096b" providerId="ADAL" clId="{2B615FF1-5161-49FD-8507-24F9AD23614D}" dt="2020-02-20T07:36:58.322" v="5585" actId="20577"/>
          <ac:spMkLst>
            <pc:docMk/>
            <pc:sldMk cId="2550530820" sldId="857"/>
            <ac:spMk id="4" creationId="{E30097F0-5AE5-4244-81BA-C827D0D98C63}"/>
          </ac:spMkLst>
        </pc:spChg>
      </pc:sldChg>
      <pc:sldChg chg="modSp">
        <pc:chgData name="WEBLEX - Julie MICHEL" userId="25021893-7a15-45ac-b91c-6704d640096b" providerId="ADAL" clId="{2B615FF1-5161-49FD-8507-24F9AD23614D}" dt="2020-02-25T09:03:01.398" v="7108" actId="20577"/>
        <pc:sldMkLst>
          <pc:docMk/>
          <pc:sldMk cId="693953784" sldId="862"/>
        </pc:sldMkLst>
        <pc:spChg chg="mod">
          <ac:chgData name="WEBLEX - Julie MICHEL" userId="25021893-7a15-45ac-b91c-6704d640096b" providerId="ADAL" clId="{2B615FF1-5161-49FD-8507-24F9AD23614D}" dt="2020-02-25T09:03:01.398" v="7108" actId="20577"/>
          <ac:spMkLst>
            <pc:docMk/>
            <pc:sldMk cId="693953784" sldId="862"/>
            <ac:spMk id="3" creationId="{D3E02A91-86E9-AC43-A857-3589E1F6678C}"/>
          </ac:spMkLst>
        </pc:spChg>
      </pc:sldChg>
      <pc:sldChg chg="modSp add modNotesTx">
        <pc:chgData name="WEBLEX - Julie MICHEL" userId="25021893-7a15-45ac-b91c-6704d640096b" providerId="ADAL" clId="{2B615FF1-5161-49FD-8507-24F9AD23614D}" dt="2020-02-21T08:42:55.973" v="5886" actId="12"/>
        <pc:sldMkLst>
          <pc:docMk/>
          <pc:sldMk cId="1605527954" sldId="864"/>
        </pc:sldMkLst>
        <pc:spChg chg="mod">
          <ac:chgData name="WEBLEX - Julie MICHEL" userId="25021893-7a15-45ac-b91c-6704d640096b" providerId="ADAL" clId="{2B615FF1-5161-49FD-8507-24F9AD23614D}" dt="2020-02-21T08:42:55.973" v="5886" actId="12"/>
          <ac:spMkLst>
            <pc:docMk/>
            <pc:sldMk cId="1605527954" sldId="864"/>
            <ac:spMk id="3" creationId="{D3E02A91-86E9-AC43-A857-3589E1F6678C}"/>
          </ac:spMkLst>
        </pc:spChg>
        <pc:spChg chg="mod">
          <ac:chgData name="WEBLEX - Julie MICHEL" userId="25021893-7a15-45ac-b91c-6704d640096b" providerId="ADAL" clId="{2B615FF1-5161-49FD-8507-24F9AD23614D}" dt="2020-02-21T08:40:29.708" v="5670" actId="20577"/>
          <ac:spMkLst>
            <pc:docMk/>
            <pc:sldMk cId="1605527954" sldId="864"/>
            <ac:spMk id="4" creationId="{3E87D24E-715F-894B-9112-97BA38C56587}"/>
          </ac:spMkLst>
        </pc:spChg>
      </pc:sldChg>
      <pc:sldChg chg="modSp add modNotesTx">
        <pc:chgData name="WEBLEX - Julie MICHEL" userId="25021893-7a15-45ac-b91c-6704d640096b" providerId="ADAL" clId="{2B615FF1-5161-49FD-8507-24F9AD23614D}" dt="2020-02-21T08:48:03.195" v="6201" actId="20577"/>
        <pc:sldMkLst>
          <pc:docMk/>
          <pc:sldMk cId="544950629" sldId="865"/>
        </pc:sldMkLst>
        <pc:spChg chg="mod">
          <ac:chgData name="WEBLEX - Julie MICHEL" userId="25021893-7a15-45ac-b91c-6704d640096b" providerId="ADAL" clId="{2B615FF1-5161-49FD-8507-24F9AD23614D}" dt="2020-02-21T08:48:03.195" v="6201" actId="20577"/>
          <ac:spMkLst>
            <pc:docMk/>
            <pc:sldMk cId="544950629" sldId="865"/>
            <ac:spMk id="3" creationId="{D3E02A91-86E9-AC43-A857-3589E1F6678C}"/>
          </ac:spMkLst>
        </pc:spChg>
        <pc:spChg chg="mod">
          <ac:chgData name="WEBLEX - Julie MICHEL" userId="25021893-7a15-45ac-b91c-6704d640096b" providerId="ADAL" clId="{2B615FF1-5161-49FD-8507-24F9AD23614D}" dt="2020-02-21T08:44:45.719" v="5972" actId="20577"/>
          <ac:spMkLst>
            <pc:docMk/>
            <pc:sldMk cId="544950629" sldId="865"/>
            <ac:spMk id="4" creationId="{3E87D24E-715F-894B-9112-97BA38C56587}"/>
          </ac:spMkLst>
        </pc:spChg>
      </pc:sldChg>
      <pc:sldChg chg="modSp add modNotesTx">
        <pc:chgData name="WEBLEX - Julie MICHEL" userId="25021893-7a15-45ac-b91c-6704d640096b" providerId="ADAL" clId="{2B615FF1-5161-49FD-8507-24F9AD23614D}" dt="2020-02-25T09:10:30.065" v="7813" actId="20577"/>
        <pc:sldMkLst>
          <pc:docMk/>
          <pc:sldMk cId="3022340946" sldId="866"/>
        </pc:sldMkLst>
        <pc:spChg chg="mod">
          <ac:chgData name="WEBLEX - Julie MICHEL" userId="25021893-7a15-45ac-b91c-6704d640096b" providerId="ADAL" clId="{2B615FF1-5161-49FD-8507-24F9AD23614D}" dt="2020-02-21T11:40:28.262" v="7001" actId="20577"/>
          <ac:spMkLst>
            <pc:docMk/>
            <pc:sldMk cId="3022340946" sldId="866"/>
            <ac:spMk id="3" creationId="{D3E02A91-86E9-AC43-A857-3589E1F6678C}"/>
          </ac:spMkLst>
        </pc:spChg>
        <pc:spChg chg="mod">
          <ac:chgData name="WEBLEX - Julie MICHEL" userId="25021893-7a15-45ac-b91c-6704d640096b" providerId="ADAL" clId="{2B615FF1-5161-49FD-8507-24F9AD23614D}" dt="2020-02-21T11:35:08.110" v="6240" actId="20577"/>
          <ac:spMkLst>
            <pc:docMk/>
            <pc:sldMk cId="3022340946" sldId="866"/>
            <ac:spMk id="4" creationId="{3E87D24E-715F-894B-9112-97BA38C56587}"/>
          </ac:spMkLst>
        </pc:spChg>
      </pc:sldChg>
      <pc:sldChg chg="modSp add modNotesTx">
        <pc:chgData name="WEBLEX - Julie MICHEL" userId="25021893-7a15-45ac-b91c-6704d640096b" providerId="ADAL" clId="{2B615FF1-5161-49FD-8507-24F9AD23614D}" dt="2020-02-25T09:05:13.708" v="7526" actId="20577"/>
        <pc:sldMkLst>
          <pc:docMk/>
          <pc:sldMk cId="4087536399" sldId="872"/>
        </pc:sldMkLst>
        <pc:spChg chg="mod">
          <ac:chgData name="WEBLEX - Julie MICHEL" userId="25021893-7a15-45ac-b91c-6704d640096b" providerId="ADAL" clId="{2B615FF1-5161-49FD-8507-24F9AD23614D}" dt="2020-02-25T09:05:13.708" v="7526" actId="20577"/>
          <ac:spMkLst>
            <pc:docMk/>
            <pc:sldMk cId="4087536399" sldId="872"/>
            <ac:spMk id="3" creationId="{D3E02A91-86E9-AC43-A857-3589E1F6678C}"/>
          </ac:spMkLst>
        </pc:spChg>
        <pc:spChg chg="mod">
          <ac:chgData name="WEBLEX - Julie MICHEL" userId="25021893-7a15-45ac-b91c-6704d640096b" providerId="ADAL" clId="{2B615FF1-5161-49FD-8507-24F9AD23614D}" dt="2020-02-25T09:02:54.390" v="7104" actId="20577"/>
          <ac:spMkLst>
            <pc:docMk/>
            <pc:sldMk cId="4087536399" sldId="872"/>
            <ac:spMk id="4" creationId="{3E87D24E-715F-894B-9112-97BA38C56587}"/>
          </ac:spMkLst>
        </pc:spChg>
      </pc:sldChg>
      <pc:sldChg chg="modSp add modNotesTx">
        <pc:chgData name="WEBLEX - Julie MICHEL" userId="25021893-7a15-45ac-b91c-6704d640096b" providerId="ADAL" clId="{2B615FF1-5161-49FD-8507-24F9AD23614D}" dt="2020-02-25T09:09:49.945" v="7811" actId="20577"/>
        <pc:sldMkLst>
          <pc:docMk/>
          <pc:sldMk cId="4222811294" sldId="873"/>
        </pc:sldMkLst>
        <pc:spChg chg="mod">
          <ac:chgData name="WEBLEX - Julie MICHEL" userId="25021893-7a15-45ac-b91c-6704d640096b" providerId="ADAL" clId="{2B615FF1-5161-49FD-8507-24F9AD23614D}" dt="2020-02-25T09:08:23.447" v="7555" actId="1076"/>
          <ac:spMkLst>
            <pc:docMk/>
            <pc:sldMk cId="4222811294" sldId="873"/>
            <ac:spMk id="2" creationId="{3011E5E9-D8F6-784C-AADC-BE7F679F104E}"/>
          </ac:spMkLst>
        </pc:spChg>
        <pc:spChg chg="mod">
          <ac:chgData name="WEBLEX - Julie MICHEL" userId="25021893-7a15-45ac-b91c-6704d640096b" providerId="ADAL" clId="{2B615FF1-5161-49FD-8507-24F9AD23614D}" dt="2020-02-25T09:09:24.501" v="7807" actId="20577"/>
          <ac:spMkLst>
            <pc:docMk/>
            <pc:sldMk cId="4222811294" sldId="873"/>
            <ac:spMk id="3" creationId="{D3E02A91-86E9-AC43-A857-3589E1F6678C}"/>
          </ac:spMkLst>
        </pc:spChg>
        <pc:spChg chg="mod">
          <ac:chgData name="WEBLEX - Julie MICHEL" userId="25021893-7a15-45ac-b91c-6704d640096b" providerId="ADAL" clId="{2B615FF1-5161-49FD-8507-24F9AD23614D}" dt="2020-02-25T09:08:26.172" v="7559" actId="20577"/>
          <ac:spMkLst>
            <pc:docMk/>
            <pc:sldMk cId="4222811294" sldId="873"/>
            <ac:spMk id="4" creationId="{3E87D24E-715F-894B-9112-97BA38C56587}"/>
          </ac:spMkLst>
        </pc:spChg>
      </pc:sldChg>
      <pc:sldChg chg="modSp add modNotesTx">
        <pc:chgData name="WEBLEX - Julie MICHEL" userId="25021893-7a15-45ac-b91c-6704d640096b" providerId="ADAL" clId="{2B615FF1-5161-49FD-8507-24F9AD23614D}" dt="2020-02-26T08:09:54.633" v="8186" actId="20577"/>
        <pc:sldMkLst>
          <pc:docMk/>
          <pc:sldMk cId="2868430039" sldId="877"/>
        </pc:sldMkLst>
        <pc:spChg chg="mod">
          <ac:chgData name="WEBLEX - Julie MICHEL" userId="25021893-7a15-45ac-b91c-6704d640096b" providerId="ADAL" clId="{2B615FF1-5161-49FD-8507-24F9AD23614D}" dt="2020-02-26T08:09:54.633" v="8186" actId="20577"/>
          <ac:spMkLst>
            <pc:docMk/>
            <pc:sldMk cId="2868430039" sldId="877"/>
            <ac:spMk id="3" creationId="{D3E02A91-86E9-AC43-A857-3589E1F6678C}"/>
          </ac:spMkLst>
        </pc:spChg>
        <pc:spChg chg="mod">
          <ac:chgData name="WEBLEX - Julie MICHEL" userId="25021893-7a15-45ac-b91c-6704d640096b" providerId="ADAL" clId="{2B615FF1-5161-49FD-8507-24F9AD23614D}" dt="2020-02-26T08:09:14.276" v="8065" actId="20577"/>
          <ac:spMkLst>
            <pc:docMk/>
            <pc:sldMk cId="2868430039" sldId="877"/>
            <ac:spMk id="4" creationId="{3E87D24E-715F-894B-9112-97BA38C56587}"/>
          </ac:spMkLst>
        </pc:spChg>
      </pc:sldChg>
    </pc:docChg>
  </pc:docChgLst>
  <pc:docChgLst>
    <pc:chgData name="WEBLEX - Julie MICHEL" userId="25021893-7a15-45ac-b91c-6704d640096b" providerId="ADAL" clId="{AF75BDB2-8069-4219-8EB6-1AFEBF7476A2}"/>
    <pc:docChg chg="delSld">
      <pc:chgData name="WEBLEX - Julie MICHEL" userId="25021893-7a15-45ac-b91c-6704d640096b" providerId="ADAL" clId="{AF75BDB2-8069-4219-8EB6-1AFEBF7476A2}" dt="2021-06-02T20:52:03.216" v="266" actId="2696"/>
      <pc:docMkLst>
        <pc:docMk/>
      </pc:docMkLst>
      <pc:sldChg chg="del">
        <pc:chgData name="WEBLEX - Julie MICHEL" userId="25021893-7a15-45ac-b91c-6704d640096b" providerId="ADAL" clId="{AF75BDB2-8069-4219-8EB6-1AFEBF7476A2}" dt="2021-06-02T20:51:04.278" v="1" actId="47"/>
        <pc:sldMkLst>
          <pc:docMk/>
          <pc:sldMk cId="4245831696" sldId="262"/>
        </pc:sldMkLst>
      </pc:sldChg>
      <pc:sldChg chg="del">
        <pc:chgData name="WEBLEX - Julie MICHEL" userId="25021893-7a15-45ac-b91c-6704d640096b" providerId="ADAL" clId="{AF75BDB2-8069-4219-8EB6-1AFEBF7476A2}" dt="2021-06-02T20:51:03.769" v="0" actId="47"/>
        <pc:sldMkLst>
          <pc:docMk/>
          <pc:sldMk cId="3327034067" sldId="274"/>
        </pc:sldMkLst>
      </pc:sldChg>
      <pc:sldChg chg="del">
        <pc:chgData name="WEBLEX - Julie MICHEL" userId="25021893-7a15-45ac-b91c-6704d640096b" providerId="ADAL" clId="{AF75BDB2-8069-4219-8EB6-1AFEBF7476A2}" dt="2021-06-02T20:51:04.778" v="10" actId="47"/>
        <pc:sldMkLst>
          <pc:docMk/>
          <pc:sldMk cId="1439256687" sldId="284"/>
        </pc:sldMkLst>
      </pc:sldChg>
      <pc:sldChg chg="del">
        <pc:chgData name="WEBLEX - Julie MICHEL" userId="25021893-7a15-45ac-b91c-6704d640096b" providerId="ADAL" clId="{AF75BDB2-8069-4219-8EB6-1AFEBF7476A2}" dt="2021-06-02T20:51:07.515" v="43" actId="47"/>
        <pc:sldMkLst>
          <pc:docMk/>
          <pc:sldMk cId="1432301869" sldId="334"/>
        </pc:sldMkLst>
      </pc:sldChg>
      <pc:sldChg chg="del">
        <pc:chgData name="WEBLEX - Julie MICHEL" userId="25021893-7a15-45ac-b91c-6704d640096b" providerId="ADAL" clId="{AF75BDB2-8069-4219-8EB6-1AFEBF7476A2}" dt="2021-06-02T20:51:09.189" v="59" actId="47"/>
        <pc:sldMkLst>
          <pc:docMk/>
          <pc:sldMk cId="1419588680" sldId="338"/>
        </pc:sldMkLst>
      </pc:sldChg>
      <pc:sldChg chg="del">
        <pc:chgData name="WEBLEX - Julie MICHEL" userId="25021893-7a15-45ac-b91c-6704d640096b" providerId="ADAL" clId="{AF75BDB2-8069-4219-8EB6-1AFEBF7476A2}" dt="2021-06-02T20:51:13.239" v="90" actId="47"/>
        <pc:sldMkLst>
          <pc:docMk/>
          <pc:sldMk cId="888193065" sldId="347"/>
        </pc:sldMkLst>
      </pc:sldChg>
      <pc:sldChg chg="del">
        <pc:chgData name="WEBLEX - Julie MICHEL" userId="25021893-7a15-45ac-b91c-6704d640096b" providerId="ADAL" clId="{AF75BDB2-8069-4219-8EB6-1AFEBF7476A2}" dt="2021-06-02T20:51:22.672" v="110" actId="47"/>
        <pc:sldMkLst>
          <pc:docMk/>
          <pc:sldMk cId="2470164555" sldId="364"/>
        </pc:sldMkLst>
      </pc:sldChg>
      <pc:sldChg chg="del">
        <pc:chgData name="WEBLEX - Julie MICHEL" userId="25021893-7a15-45ac-b91c-6704d640096b" providerId="ADAL" clId="{AF75BDB2-8069-4219-8EB6-1AFEBF7476A2}" dt="2021-06-02T20:51:23.596" v="134" actId="47"/>
        <pc:sldMkLst>
          <pc:docMk/>
          <pc:sldMk cId="220864679" sldId="372"/>
        </pc:sldMkLst>
      </pc:sldChg>
      <pc:sldChg chg="del">
        <pc:chgData name="WEBLEX - Julie MICHEL" userId="25021893-7a15-45ac-b91c-6704d640096b" providerId="ADAL" clId="{AF75BDB2-8069-4219-8EB6-1AFEBF7476A2}" dt="2021-06-02T20:51:27.334" v="195" actId="47"/>
        <pc:sldMkLst>
          <pc:docMk/>
          <pc:sldMk cId="1291219852" sldId="375"/>
        </pc:sldMkLst>
      </pc:sldChg>
      <pc:sldChg chg="del">
        <pc:chgData name="WEBLEX - Julie MICHEL" userId="25021893-7a15-45ac-b91c-6704d640096b" providerId="ADAL" clId="{AF75BDB2-8069-4219-8EB6-1AFEBF7476A2}" dt="2021-06-02T20:51:24.287" v="152" actId="47"/>
        <pc:sldMkLst>
          <pc:docMk/>
          <pc:sldMk cId="489167904" sldId="383"/>
        </pc:sldMkLst>
      </pc:sldChg>
      <pc:sldChg chg="del">
        <pc:chgData name="WEBLEX - Julie MICHEL" userId="25021893-7a15-45ac-b91c-6704d640096b" providerId="ADAL" clId="{AF75BDB2-8069-4219-8EB6-1AFEBF7476A2}" dt="2021-06-02T20:51:25.641" v="166" actId="47"/>
        <pc:sldMkLst>
          <pc:docMk/>
          <pc:sldMk cId="4018040563" sldId="391"/>
        </pc:sldMkLst>
      </pc:sldChg>
      <pc:sldChg chg="del">
        <pc:chgData name="WEBLEX - Julie MICHEL" userId="25021893-7a15-45ac-b91c-6704d640096b" providerId="ADAL" clId="{AF75BDB2-8069-4219-8EB6-1AFEBF7476A2}" dt="2021-06-02T20:51:26.512" v="178" actId="47"/>
        <pc:sldMkLst>
          <pc:docMk/>
          <pc:sldMk cId="1176676088" sldId="396"/>
        </pc:sldMkLst>
      </pc:sldChg>
      <pc:sldChg chg="del">
        <pc:chgData name="WEBLEX - Julie MICHEL" userId="25021893-7a15-45ac-b91c-6704d640096b" providerId="ADAL" clId="{AF75BDB2-8069-4219-8EB6-1AFEBF7476A2}" dt="2021-06-02T20:51:31.884" v="237" actId="47"/>
        <pc:sldMkLst>
          <pc:docMk/>
          <pc:sldMk cId="3736931588" sldId="475"/>
        </pc:sldMkLst>
      </pc:sldChg>
      <pc:sldChg chg="del">
        <pc:chgData name="WEBLEX - Julie MICHEL" userId="25021893-7a15-45ac-b91c-6704d640096b" providerId="ADAL" clId="{AF75BDB2-8069-4219-8EB6-1AFEBF7476A2}" dt="2021-06-02T20:51:35.947" v="248" actId="47"/>
        <pc:sldMkLst>
          <pc:docMk/>
          <pc:sldMk cId="761657530" sldId="518"/>
        </pc:sldMkLst>
      </pc:sldChg>
      <pc:sldChg chg="del">
        <pc:chgData name="WEBLEX - Julie MICHEL" userId="25021893-7a15-45ac-b91c-6704d640096b" providerId="ADAL" clId="{AF75BDB2-8069-4219-8EB6-1AFEBF7476A2}" dt="2021-06-02T20:51:04.369" v="3" actId="47"/>
        <pc:sldMkLst>
          <pc:docMk/>
          <pc:sldMk cId="993832647" sldId="519"/>
        </pc:sldMkLst>
      </pc:sldChg>
      <pc:sldChg chg="del">
        <pc:chgData name="WEBLEX - Julie MICHEL" userId="25021893-7a15-45ac-b91c-6704d640096b" providerId="ADAL" clId="{AF75BDB2-8069-4219-8EB6-1AFEBF7476A2}" dt="2021-06-02T20:51:29.050" v="214" actId="47"/>
        <pc:sldMkLst>
          <pc:docMk/>
          <pc:sldMk cId="4129330567" sldId="728"/>
        </pc:sldMkLst>
      </pc:sldChg>
      <pc:sldChg chg="del">
        <pc:chgData name="WEBLEX - Julie MICHEL" userId="25021893-7a15-45ac-b91c-6704d640096b" providerId="ADAL" clId="{AF75BDB2-8069-4219-8EB6-1AFEBF7476A2}" dt="2021-06-02T20:51:04.810" v="11" actId="47"/>
        <pc:sldMkLst>
          <pc:docMk/>
          <pc:sldMk cId="198245961" sldId="765"/>
        </pc:sldMkLst>
      </pc:sldChg>
      <pc:sldChg chg="del">
        <pc:chgData name="WEBLEX - Julie MICHEL" userId="25021893-7a15-45ac-b91c-6704d640096b" providerId="ADAL" clId="{AF75BDB2-8069-4219-8EB6-1AFEBF7476A2}" dt="2021-06-02T20:51:07.571" v="44" actId="47"/>
        <pc:sldMkLst>
          <pc:docMk/>
          <pc:sldMk cId="3567201596" sldId="780"/>
        </pc:sldMkLst>
      </pc:sldChg>
      <pc:sldChg chg="del">
        <pc:chgData name="WEBLEX - Julie MICHEL" userId="25021893-7a15-45ac-b91c-6704d640096b" providerId="ADAL" clId="{AF75BDB2-8069-4219-8EB6-1AFEBF7476A2}" dt="2021-06-02T20:51:24.335" v="153" actId="47"/>
        <pc:sldMkLst>
          <pc:docMk/>
          <pc:sldMk cId="773872063" sldId="815"/>
        </pc:sldMkLst>
      </pc:sldChg>
      <pc:sldChg chg="del">
        <pc:chgData name="WEBLEX - Julie MICHEL" userId="25021893-7a15-45ac-b91c-6704d640096b" providerId="ADAL" clId="{AF75BDB2-8069-4219-8EB6-1AFEBF7476A2}" dt="2021-06-02T20:51:38.149" v="252" actId="47"/>
        <pc:sldMkLst>
          <pc:docMk/>
          <pc:sldMk cId="177806388" sldId="822"/>
        </pc:sldMkLst>
      </pc:sldChg>
      <pc:sldChg chg="del">
        <pc:chgData name="WEBLEX - Julie MICHEL" userId="25021893-7a15-45ac-b91c-6704d640096b" providerId="ADAL" clId="{AF75BDB2-8069-4219-8EB6-1AFEBF7476A2}" dt="2021-06-02T20:51:31.921" v="238" actId="47"/>
        <pc:sldMkLst>
          <pc:docMk/>
          <pc:sldMk cId="3367032457" sldId="846"/>
        </pc:sldMkLst>
      </pc:sldChg>
      <pc:sldChg chg="del">
        <pc:chgData name="WEBLEX - Julie MICHEL" userId="25021893-7a15-45ac-b91c-6704d640096b" providerId="ADAL" clId="{AF75BDB2-8069-4219-8EB6-1AFEBF7476A2}" dt="2021-06-02T20:51:26.133" v="167" actId="47"/>
        <pc:sldMkLst>
          <pc:docMk/>
          <pc:sldMk cId="2423500166" sldId="853"/>
        </pc:sldMkLst>
      </pc:sldChg>
      <pc:sldChg chg="del">
        <pc:chgData name="WEBLEX - Julie MICHEL" userId="25021893-7a15-45ac-b91c-6704d640096b" providerId="ADAL" clId="{AF75BDB2-8069-4219-8EB6-1AFEBF7476A2}" dt="2021-06-02T20:51:22.708" v="111" actId="47"/>
        <pc:sldMkLst>
          <pc:docMk/>
          <pc:sldMk cId="2790622092" sldId="858"/>
        </pc:sldMkLst>
      </pc:sldChg>
      <pc:sldChg chg="del">
        <pc:chgData name="WEBLEX - Julie MICHEL" userId="25021893-7a15-45ac-b91c-6704d640096b" providerId="ADAL" clId="{AF75BDB2-8069-4219-8EB6-1AFEBF7476A2}" dt="2021-06-02T20:51:27.378" v="196" actId="47"/>
        <pc:sldMkLst>
          <pc:docMk/>
          <pc:sldMk cId="4288207414" sldId="863"/>
        </pc:sldMkLst>
      </pc:sldChg>
      <pc:sldChg chg="del">
        <pc:chgData name="WEBLEX - Julie MICHEL" userId="25021893-7a15-45ac-b91c-6704d640096b" providerId="ADAL" clId="{AF75BDB2-8069-4219-8EB6-1AFEBF7476A2}" dt="2021-06-02T20:51:29.211" v="217" actId="47"/>
        <pc:sldMkLst>
          <pc:docMk/>
          <pc:sldMk cId="1080385939" sldId="867"/>
        </pc:sldMkLst>
      </pc:sldChg>
      <pc:sldChg chg="del">
        <pc:chgData name="WEBLEX - Julie MICHEL" userId="25021893-7a15-45ac-b91c-6704d640096b" providerId="ADAL" clId="{AF75BDB2-8069-4219-8EB6-1AFEBF7476A2}" dt="2021-06-02T20:51:13.696" v="91" actId="47"/>
        <pc:sldMkLst>
          <pc:docMk/>
          <pc:sldMk cId="1647395145" sldId="868"/>
        </pc:sldMkLst>
      </pc:sldChg>
      <pc:sldChg chg="del">
        <pc:chgData name="WEBLEX - Julie MICHEL" userId="25021893-7a15-45ac-b91c-6704d640096b" providerId="ADAL" clId="{AF75BDB2-8069-4219-8EB6-1AFEBF7476A2}" dt="2021-06-02T20:51:23.637" v="135" actId="47"/>
        <pc:sldMkLst>
          <pc:docMk/>
          <pc:sldMk cId="2533430264" sldId="871"/>
        </pc:sldMkLst>
      </pc:sldChg>
      <pc:sldChg chg="del">
        <pc:chgData name="WEBLEX - Julie MICHEL" userId="25021893-7a15-45ac-b91c-6704d640096b" providerId="ADAL" clId="{AF75BDB2-8069-4219-8EB6-1AFEBF7476A2}" dt="2021-06-02T20:51:10.880" v="75" actId="47"/>
        <pc:sldMkLst>
          <pc:docMk/>
          <pc:sldMk cId="8973527" sldId="878"/>
        </pc:sldMkLst>
      </pc:sldChg>
      <pc:sldChg chg="del">
        <pc:chgData name="WEBLEX - Julie MICHEL" userId="25021893-7a15-45ac-b91c-6704d640096b" providerId="ADAL" clId="{AF75BDB2-8069-4219-8EB6-1AFEBF7476A2}" dt="2021-06-02T20:51:26.600" v="180" actId="47"/>
        <pc:sldMkLst>
          <pc:docMk/>
          <pc:sldMk cId="4223436382" sldId="879"/>
        </pc:sldMkLst>
      </pc:sldChg>
      <pc:sldChg chg="del">
        <pc:chgData name="WEBLEX - Julie MICHEL" userId="25021893-7a15-45ac-b91c-6704d640096b" providerId="ADAL" clId="{AF75BDB2-8069-4219-8EB6-1AFEBF7476A2}" dt="2021-06-02T20:51:07.616" v="45" actId="47"/>
        <pc:sldMkLst>
          <pc:docMk/>
          <pc:sldMk cId="2729701638" sldId="880"/>
        </pc:sldMkLst>
      </pc:sldChg>
      <pc:sldChg chg="del">
        <pc:chgData name="WEBLEX - Julie MICHEL" userId="25021893-7a15-45ac-b91c-6704d640096b" providerId="ADAL" clId="{AF75BDB2-8069-4219-8EB6-1AFEBF7476A2}" dt="2021-06-02T20:51:27.445" v="198" actId="47"/>
        <pc:sldMkLst>
          <pc:docMk/>
          <pc:sldMk cId="3051975370" sldId="881"/>
        </pc:sldMkLst>
      </pc:sldChg>
      <pc:sldChg chg="del">
        <pc:chgData name="WEBLEX - Julie MICHEL" userId="25021893-7a15-45ac-b91c-6704d640096b" providerId="ADAL" clId="{AF75BDB2-8069-4219-8EB6-1AFEBF7476A2}" dt="2021-06-02T20:51:23.732" v="137" actId="47"/>
        <pc:sldMkLst>
          <pc:docMk/>
          <pc:sldMk cId="2010963270" sldId="882"/>
        </pc:sldMkLst>
      </pc:sldChg>
      <pc:sldChg chg="del">
        <pc:chgData name="WEBLEX - Julie MICHEL" userId="25021893-7a15-45ac-b91c-6704d640096b" providerId="ADAL" clId="{AF75BDB2-8069-4219-8EB6-1AFEBF7476A2}" dt="2021-06-02T20:51:26.552" v="179" actId="47"/>
        <pc:sldMkLst>
          <pc:docMk/>
          <pc:sldMk cId="3741887633" sldId="883"/>
        </pc:sldMkLst>
      </pc:sldChg>
      <pc:sldChg chg="del">
        <pc:chgData name="WEBLEX - Julie MICHEL" userId="25021893-7a15-45ac-b91c-6704d640096b" providerId="ADAL" clId="{AF75BDB2-8069-4219-8EB6-1AFEBF7476A2}" dt="2021-06-02T20:51:31.984" v="239" actId="47"/>
        <pc:sldMkLst>
          <pc:docMk/>
          <pc:sldMk cId="2864044966" sldId="884"/>
        </pc:sldMkLst>
      </pc:sldChg>
      <pc:sldChg chg="del">
        <pc:chgData name="WEBLEX - Julie MICHEL" userId="25021893-7a15-45ac-b91c-6704d640096b" providerId="ADAL" clId="{AF75BDB2-8069-4219-8EB6-1AFEBF7476A2}" dt="2021-06-02T20:51:04.324" v="2" actId="47"/>
        <pc:sldMkLst>
          <pc:docMk/>
          <pc:sldMk cId="1319871818" sldId="885"/>
        </pc:sldMkLst>
      </pc:sldChg>
      <pc:sldChg chg="del">
        <pc:chgData name="WEBLEX - Julie MICHEL" userId="25021893-7a15-45ac-b91c-6704d640096b" providerId="ADAL" clId="{AF75BDB2-8069-4219-8EB6-1AFEBF7476A2}" dt="2021-06-02T20:51:26.757" v="182" actId="47"/>
        <pc:sldMkLst>
          <pc:docMk/>
          <pc:sldMk cId="3663410187" sldId="886"/>
        </pc:sldMkLst>
      </pc:sldChg>
      <pc:sldChg chg="del">
        <pc:chgData name="WEBLEX - Julie MICHEL" userId="25021893-7a15-45ac-b91c-6704d640096b" providerId="ADAL" clId="{AF75BDB2-8069-4219-8EB6-1AFEBF7476A2}" dt="2021-06-02T20:51:26.681" v="181" actId="47"/>
        <pc:sldMkLst>
          <pc:docMk/>
          <pc:sldMk cId="2630831956" sldId="887"/>
        </pc:sldMkLst>
      </pc:sldChg>
      <pc:sldChg chg="del">
        <pc:chgData name="WEBLEX - Julie MICHEL" userId="25021893-7a15-45ac-b91c-6704d640096b" providerId="ADAL" clId="{AF75BDB2-8069-4219-8EB6-1AFEBF7476A2}" dt="2021-06-02T20:51:29.122" v="215" actId="47"/>
        <pc:sldMkLst>
          <pc:docMk/>
          <pc:sldMk cId="2814216190" sldId="888"/>
        </pc:sldMkLst>
      </pc:sldChg>
      <pc:sldChg chg="del">
        <pc:chgData name="WEBLEX - Julie MICHEL" userId="25021893-7a15-45ac-b91c-6704d640096b" providerId="ADAL" clId="{AF75BDB2-8069-4219-8EB6-1AFEBF7476A2}" dt="2021-06-02T20:51:29.164" v="216" actId="47"/>
        <pc:sldMkLst>
          <pc:docMk/>
          <pc:sldMk cId="1216516403" sldId="889"/>
        </pc:sldMkLst>
      </pc:sldChg>
      <pc:sldChg chg="del">
        <pc:chgData name="WEBLEX - Julie MICHEL" userId="25021893-7a15-45ac-b91c-6704d640096b" providerId="ADAL" clId="{AF75BDB2-8069-4219-8EB6-1AFEBF7476A2}" dt="2021-06-02T20:51:26.874" v="184" actId="47"/>
        <pc:sldMkLst>
          <pc:docMk/>
          <pc:sldMk cId="2556115266" sldId="890"/>
        </pc:sldMkLst>
      </pc:sldChg>
      <pc:sldChg chg="del">
        <pc:chgData name="WEBLEX - Julie MICHEL" userId="25021893-7a15-45ac-b91c-6704d640096b" providerId="ADAL" clId="{AF75BDB2-8069-4219-8EB6-1AFEBF7476A2}" dt="2021-06-02T20:51:22.791" v="113" actId="47"/>
        <pc:sldMkLst>
          <pc:docMk/>
          <pc:sldMk cId="2172444686" sldId="891"/>
        </pc:sldMkLst>
      </pc:sldChg>
      <pc:sldChg chg="del">
        <pc:chgData name="WEBLEX - Julie MICHEL" userId="25021893-7a15-45ac-b91c-6704d640096b" providerId="ADAL" clId="{AF75BDB2-8069-4219-8EB6-1AFEBF7476A2}" dt="2021-06-02T20:51:22.749" v="112" actId="47"/>
        <pc:sldMkLst>
          <pc:docMk/>
          <pc:sldMk cId="1571989700" sldId="892"/>
        </pc:sldMkLst>
      </pc:sldChg>
      <pc:sldChg chg="del">
        <pc:chgData name="WEBLEX - Julie MICHEL" userId="25021893-7a15-45ac-b91c-6704d640096b" providerId="ADAL" clId="{AF75BDB2-8069-4219-8EB6-1AFEBF7476A2}" dt="2021-06-02T20:51:33.499" v="244" actId="47"/>
        <pc:sldMkLst>
          <pc:docMk/>
          <pc:sldMk cId="2613793932" sldId="893"/>
        </pc:sldMkLst>
      </pc:sldChg>
      <pc:sldChg chg="del">
        <pc:chgData name="WEBLEX - Julie MICHEL" userId="25021893-7a15-45ac-b91c-6704d640096b" providerId="ADAL" clId="{AF75BDB2-8069-4219-8EB6-1AFEBF7476A2}" dt="2021-06-02T20:51:32.058" v="240" actId="47"/>
        <pc:sldMkLst>
          <pc:docMk/>
          <pc:sldMk cId="3643692288" sldId="894"/>
        </pc:sldMkLst>
      </pc:sldChg>
      <pc:sldChg chg="del">
        <pc:chgData name="WEBLEX - Julie MICHEL" userId="25021893-7a15-45ac-b91c-6704d640096b" providerId="ADAL" clId="{AF75BDB2-8069-4219-8EB6-1AFEBF7476A2}" dt="2021-06-02T20:51:11.026" v="79" actId="47"/>
        <pc:sldMkLst>
          <pc:docMk/>
          <pc:sldMk cId="2359753195" sldId="895"/>
        </pc:sldMkLst>
      </pc:sldChg>
      <pc:sldChg chg="del">
        <pc:chgData name="WEBLEX - Julie MICHEL" userId="25021893-7a15-45ac-b91c-6704d640096b" providerId="ADAL" clId="{AF75BDB2-8069-4219-8EB6-1AFEBF7476A2}" dt="2021-06-02T20:51:10.906" v="76" actId="47"/>
        <pc:sldMkLst>
          <pc:docMk/>
          <pc:sldMk cId="2120281743" sldId="896"/>
        </pc:sldMkLst>
      </pc:sldChg>
      <pc:sldChg chg="del">
        <pc:chgData name="WEBLEX - Julie MICHEL" userId="25021893-7a15-45ac-b91c-6704d640096b" providerId="ADAL" clId="{AF75BDB2-8069-4219-8EB6-1AFEBF7476A2}" dt="2021-06-02T20:51:13.739" v="92" actId="47"/>
        <pc:sldMkLst>
          <pc:docMk/>
          <pc:sldMk cId="2910559031" sldId="897"/>
        </pc:sldMkLst>
      </pc:sldChg>
      <pc:sldChg chg="del">
        <pc:chgData name="WEBLEX - Julie MICHEL" userId="25021893-7a15-45ac-b91c-6704d640096b" providerId="ADAL" clId="{AF75BDB2-8069-4219-8EB6-1AFEBF7476A2}" dt="2021-06-02T20:51:26.189" v="169" actId="47"/>
        <pc:sldMkLst>
          <pc:docMk/>
          <pc:sldMk cId="3209511465" sldId="898"/>
        </pc:sldMkLst>
      </pc:sldChg>
      <pc:sldChg chg="del">
        <pc:chgData name="WEBLEX - Julie MICHEL" userId="25021893-7a15-45ac-b91c-6704d640096b" providerId="ADAL" clId="{AF75BDB2-8069-4219-8EB6-1AFEBF7476A2}" dt="2021-06-02T20:51:26.818" v="183" actId="47"/>
        <pc:sldMkLst>
          <pc:docMk/>
          <pc:sldMk cId="225216065" sldId="899"/>
        </pc:sldMkLst>
      </pc:sldChg>
      <pc:sldChg chg="del">
        <pc:chgData name="WEBLEX - Julie MICHEL" userId="25021893-7a15-45ac-b91c-6704d640096b" providerId="ADAL" clId="{AF75BDB2-8069-4219-8EB6-1AFEBF7476A2}" dt="2021-06-02T20:51:27.414" v="197" actId="47"/>
        <pc:sldMkLst>
          <pc:docMk/>
          <pc:sldMk cId="3099775314" sldId="900"/>
        </pc:sldMkLst>
      </pc:sldChg>
      <pc:sldChg chg="del">
        <pc:chgData name="WEBLEX - Julie MICHEL" userId="25021893-7a15-45ac-b91c-6704d640096b" providerId="ADAL" clId="{AF75BDB2-8069-4219-8EB6-1AFEBF7476A2}" dt="2021-06-02T20:51:23.768" v="138" actId="47"/>
        <pc:sldMkLst>
          <pc:docMk/>
          <pc:sldMk cId="2573749445" sldId="901"/>
        </pc:sldMkLst>
      </pc:sldChg>
      <pc:sldChg chg="del">
        <pc:chgData name="WEBLEX - Julie MICHEL" userId="25021893-7a15-45ac-b91c-6704d640096b" providerId="ADAL" clId="{AF75BDB2-8069-4219-8EB6-1AFEBF7476A2}" dt="2021-06-02T20:51:24.369" v="154" actId="47"/>
        <pc:sldMkLst>
          <pc:docMk/>
          <pc:sldMk cId="4198517046" sldId="902"/>
        </pc:sldMkLst>
      </pc:sldChg>
      <pc:sldChg chg="del">
        <pc:chgData name="WEBLEX - Julie MICHEL" userId="25021893-7a15-45ac-b91c-6704d640096b" providerId="ADAL" clId="{AF75BDB2-8069-4219-8EB6-1AFEBF7476A2}" dt="2021-06-02T20:51:05.537" v="25" actId="47"/>
        <pc:sldMkLst>
          <pc:docMk/>
          <pc:sldMk cId="984728994" sldId="903"/>
        </pc:sldMkLst>
      </pc:sldChg>
      <pc:sldChg chg="del">
        <pc:chgData name="WEBLEX - Julie MICHEL" userId="25021893-7a15-45ac-b91c-6704d640096b" providerId="ADAL" clId="{AF75BDB2-8069-4219-8EB6-1AFEBF7476A2}" dt="2021-06-02T20:51:04.843" v="12" actId="47"/>
        <pc:sldMkLst>
          <pc:docMk/>
          <pc:sldMk cId="1872902702" sldId="904"/>
        </pc:sldMkLst>
      </pc:sldChg>
      <pc:sldChg chg="del">
        <pc:chgData name="WEBLEX - Julie MICHEL" userId="25021893-7a15-45ac-b91c-6704d640096b" providerId="ADAL" clId="{AF75BDB2-8069-4219-8EB6-1AFEBF7476A2}" dt="2021-06-02T20:51:04.457" v="5" actId="47"/>
        <pc:sldMkLst>
          <pc:docMk/>
          <pc:sldMk cId="645039402" sldId="905"/>
        </pc:sldMkLst>
      </pc:sldChg>
      <pc:sldChg chg="del">
        <pc:chgData name="WEBLEX - Julie MICHEL" userId="25021893-7a15-45ac-b91c-6704d640096b" providerId="ADAL" clId="{AF75BDB2-8069-4219-8EB6-1AFEBF7476A2}" dt="2021-06-02T20:51:04.410" v="4" actId="47"/>
        <pc:sldMkLst>
          <pc:docMk/>
          <pc:sldMk cId="457399721" sldId="906"/>
        </pc:sldMkLst>
      </pc:sldChg>
      <pc:sldChg chg="del">
        <pc:chgData name="WEBLEX - Julie MICHEL" userId="25021893-7a15-45ac-b91c-6704d640096b" providerId="ADAL" clId="{AF75BDB2-8069-4219-8EB6-1AFEBF7476A2}" dt="2021-06-02T20:51:22.854" v="115" actId="47"/>
        <pc:sldMkLst>
          <pc:docMk/>
          <pc:sldMk cId="2585279031" sldId="907"/>
        </pc:sldMkLst>
      </pc:sldChg>
      <pc:sldChg chg="del">
        <pc:chgData name="WEBLEX - Julie MICHEL" userId="25021893-7a15-45ac-b91c-6704d640096b" providerId="ADAL" clId="{AF75BDB2-8069-4219-8EB6-1AFEBF7476A2}" dt="2021-06-02T20:51:22.819" v="114" actId="47"/>
        <pc:sldMkLst>
          <pc:docMk/>
          <pc:sldMk cId="2635451078" sldId="908"/>
        </pc:sldMkLst>
      </pc:sldChg>
      <pc:sldChg chg="del">
        <pc:chgData name="WEBLEX - Julie MICHEL" userId="25021893-7a15-45ac-b91c-6704d640096b" providerId="ADAL" clId="{AF75BDB2-8069-4219-8EB6-1AFEBF7476A2}" dt="2021-06-02T20:51:11.429" v="87" actId="47"/>
        <pc:sldMkLst>
          <pc:docMk/>
          <pc:sldMk cId="139171080" sldId="909"/>
        </pc:sldMkLst>
      </pc:sldChg>
      <pc:sldChg chg="del">
        <pc:chgData name="WEBLEX - Julie MICHEL" userId="25021893-7a15-45ac-b91c-6704d640096b" providerId="ADAL" clId="{AF75BDB2-8069-4219-8EB6-1AFEBF7476A2}" dt="2021-06-02T20:51:11.067" v="80" actId="47"/>
        <pc:sldMkLst>
          <pc:docMk/>
          <pc:sldMk cId="951638385" sldId="910"/>
        </pc:sldMkLst>
      </pc:sldChg>
      <pc:sldChg chg="del">
        <pc:chgData name="WEBLEX - Julie MICHEL" userId="25021893-7a15-45ac-b91c-6704d640096b" providerId="ADAL" clId="{AF75BDB2-8069-4219-8EB6-1AFEBF7476A2}" dt="2021-06-02T20:51:05.807" v="31" actId="47"/>
        <pc:sldMkLst>
          <pc:docMk/>
          <pc:sldMk cId="1325287800" sldId="911"/>
        </pc:sldMkLst>
      </pc:sldChg>
      <pc:sldChg chg="del">
        <pc:chgData name="WEBLEX - Julie MICHEL" userId="25021893-7a15-45ac-b91c-6704d640096b" providerId="ADAL" clId="{AF75BDB2-8069-4219-8EB6-1AFEBF7476A2}" dt="2021-06-02T20:51:05.860" v="32" actId="47"/>
        <pc:sldMkLst>
          <pc:docMk/>
          <pc:sldMk cId="3615937717" sldId="912"/>
        </pc:sldMkLst>
      </pc:sldChg>
      <pc:sldChg chg="del">
        <pc:chgData name="WEBLEX - Julie MICHEL" userId="25021893-7a15-45ac-b91c-6704d640096b" providerId="ADAL" clId="{AF75BDB2-8069-4219-8EB6-1AFEBF7476A2}" dt="2021-06-02T20:51:27.476" v="199" actId="47"/>
        <pc:sldMkLst>
          <pc:docMk/>
          <pc:sldMk cId="956385494" sldId="913"/>
        </pc:sldMkLst>
      </pc:sldChg>
      <pc:sldChg chg="del">
        <pc:chgData name="WEBLEX - Julie MICHEL" userId="25021893-7a15-45ac-b91c-6704d640096b" providerId="ADAL" clId="{AF75BDB2-8069-4219-8EB6-1AFEBF7476A2}" dt="2021-06-02T20:51:30.601" v="227" actId="47"/>
        <pc:sldMkLst>
          <pc:docMk/>
          <pc:sldMk cId="3260725705" sldId="914"/>
        </pc:sldMkLst>
      </pc:sldChg>
      <pc:sldChg chg="del">
        <pc:chgData name="WEBLEX - Julie MICHEL" userId="25021893-7a15-45ac-b91c-6704d640096b" providerId="ADAL" clId="{AF75BDB2-8069-4219-8EB6-1AFEBF7476A2}" dt="2021-06-02T20:51:09.248" v="60" actId="47"/>
        <pc:sldMkLst>
          <pc:docMk/>
          <pc:sldMk cId="2019304949" sldId="915"/>
        </pc:sldMkLst>
      </pc:sldChg>
      <pc:sldChg chg="del">
        <pc:chgData name="WEBLEX - Julie MICHEL" userId="25021893-7a15-45ac-b91c-6704d640096b" providerId="ADAL" clId="{AF75BDB2-8069-4219-8EB6-1AFEBF7476A2}" dt="2021-06-02T20:51:07.660" v="46" actId="47"/>
        <pc:sldMkLst>
          <pc:docMk/>
          <pc:sldMk cId="969385630" sldId="916"/>
        </pc:sldMkLst>
      </pc:sldChg>
      <pc:sldChg chg="del">
        <pc:chgData name="WEBLEX - Julie MICHEL" userId="25021893-7a15-45ac-b91c-6704d640096b" providerId="ADAL" clId="{AF75BDB2-8069-4219-8EB6-1AFEBF7476A2}" dt="2021-06-02T20:51:27.519" v="200" actId="47"/>
        <pc:sldMkLst>
          <pc:docMk/>
          <pc:sldMk cId="306193353" sldId="917"/>
        </pc:sldMkLst>
      </pc:sldChg>
      <pc:sldChg chg="del">
        <pc:chgData name="WEBLEX - Julie MICHEL" userId="25021893-7a15-45ac-b91c-6704d640096b" providerId="ADAL" clId="{AF75BDB2-8069-4219-8EB6-1AFEBF7476A2}" dt="2021-06-02T20:51:07.926" v="52" actId="47"/>
        <pc:sldMkLst>
          <pc:docMk/>
          <pc:sldMk cId="1860418595" sldId="918"/>
        </pc:sldMkLst>
      </pc:sldChg>
      <pc:sldChg chg="del">
        <pc:chgData name="WEBLEX - Julie MICHEL" userId="25021893-7a15-45ac-b91c-6704d640096b" providerId="ADAL" clId="{AF75BDB2-8069-4219-8EB6-1AFEBF7476A2}" dt="2021-06-02T20:51:07.962" v="53" actId="47"/>
        <pc:sldMkLst>
          <pc:docMk/>
          <pc:sldMk cId="2776800193" sldId="919"/>
        </pc:sldMkLst>
      </pc:sldChg>
      <pc:sldChg chg="del">
        <pc:chgData name="WEBLEX - Julie MICHEL" userId="25021893-7a15-45ac-b91c-6704d640096b" providerId="ADAL" clId="{AF75BDB2-8069-4219-8EB6-1AFEBF7476A2}" dt="2021-06-02T20:51:27.551" v="201" actId="47"/>
        <pc:sldMkLst>
          <pc:docMk/>
          <pc:sldMk cId="2796680268" sldId="920"/>
        </pc:sldMkLst>
      </pc:sldChg>
      <pc:sldChg chg="del">
        <pc:chgData name="WEBLEX - Julie MICHEL" userId="25021893-7a15-45ac-b91c-6704d640096b" providerId="ADAL" clId="{AF75BDB2-8069-4219-8EB6-1AFEBF7476A2}" dt="2021-06-02T20:51:27.589" v="202" actId="47"/>
        <pc:sldMkLst>
          <pc:docMk/>
          <pc:sldMk cId="2244413076" sldId="921"/>
        </pc:sldMkLst>
      </pc:sldChg>
      <pc:sldChg chg="del">
        <pc:chgData name="WEBLEX - Julie MICHEL" userId="25021893-7a15-45ac-b91c-6704d640096b" providerId="ADAL" clId="{AF75BDB2-8069-4219-8EB6-1AFEBF7476A2}" dt="2021-06-02T20:51:23.687" v="136" actId="47"/>
        <pc:sldMkLst>
          <pc:docMk/>
          <pc:sldMk cId="3421549687" sldId="922"/>
        </pc:sldMkLst>
      </pc:sldChg>
      <pc:sldChg chg="del">
        <pc:chgData name="WEBLEX - Julie MICHEL" userId="25021893-7a15-45ac-b91c-6704d640096b" providerId="ADAL" clId="{AF75BDB2-8069-4219-8EB6-1AFEBF7476A2}" dt="2021-06-02T20:51:09.296" v="61" actId="47"/>
        <pc:sldMkLst>
          <pc:docMk/>
          <pc:sldMk cId="1917207129" sldId="923"/>
        </pc:sldMkLst>
      </pc:sldChg>
      <pc:sldChg chg="del">
        <pc:chgData name="WEBLEX - Julie MICHEL" userId="25021893-7a15-45ac-b91c-6704d640096b" providerId="ADAL" clId="{AF75BDB2-8069-4219-8EB6-1AFEBF7476A2}" dt="2021-06-02T20:51:10.953" v="77" actId="47"/>
        <pc:sldMkLst>
          <pc:docMk/>
          <pc:sldMk cId="421362530" sldId="924"/>
        </pc:sldMkLst>
      </pc:sldChg>
      <pc:sldChg chg="del">
        <pc:chgData name="WEBLEX - Julie MICHEL" userId="25021893-7a15-45ac-b91c-6704d640096b" providerId="ADAL" clId="{AF75BDB2-8069-4219-8EB6-1AFEBF7476A2}" dt="2021-06-02T20:51:27.096" v="189" actId="47"/>
        <pc:sldMkLst>
          <pc:docMk/>
          <pc:sldMk cId="217716871" sldId="925"/>
        </pc:sldMkLst>
      </pc:sldChg>
      <pc:sldChg chg="del">
        <pc:chgData name="WEBLEX - Julie MICHEL" userId="25021893-7a15-45ac-b91c-6704d640096b" providerId="ADAL" clId="{AF75BDB2-8069-4219-8EB6-1AFEBF7476A2}" dt="2021-06-02T20:51:32.123" v="241" actId="47"/>
        <pc:sldMkLst>
          <pc:docMk/>
          <pc:sldMk cId="39890054" sldId="926"/>
        </pc:sldMkLst>
      </pc:sldChg>
      <pc:sldChg chg="del">
        <pc:chgData name="WEBLEX - Julie MICHEL" userId="25021893-7a15-45ac-b91c-6704d640096b" providerId="ADAL" clId="{AF75BDB2-8069-4219-8EB6-1AFEBF7476A2}" dt="2021-06-02T20:51:23.968" v="143" actId="47"/>
        <pc:sldMkLst>
          <pc:docMk/>
          <pc:sldMk cId="321911705" sldId="927"/>
        </pc:sldMkLst>
      </pc:sldChg>
      <pc:sldChg chg="del">
        <pc:chgData name="WEBLEX - Julie MICHEL" userId="25021893-7a15-45ac-b91c-6704d640096b" providerId="ADAL" clId="{AF75BDB2-8069-4219-8EB6-1AFEBF7476A2}" dt="2021-06-02T20:51:27.629" v="203" actId="47"/>
        <pc:sldMkLst>
          <pc:docMk/>
          <pc:sldMk cId="535312539" sldId="928"/>
        </pc:sldMkLst>
      </pc:sldChg>
      <pc:sldChg chg="del">
        <pc:chgData name="WEBLEX - Julie MICHEL" userId="25021893-7a15-45ac-b91c-6704d640096b" providerId="ADAL" clId="{AF75BDB2-8069-4219-8EB6-1AFEBF7476A2}" dt="2021-06-02T20:51:13.783" v="93" actId="47"/>
        <pc:sldMkLst>
          <pc:docMk/>
          <pc:sldMk cId="1648957456" sldId="929"/>
        </pc:sldMkLst>
      </pc:sldChg>
      <pc:sldChg chg="del">
        <pc:chgData name="WEBLEX - Julie MICHEL" userId="25021893-7a15-45ac-b91c-6704d640096b" providerId="ADAL" clId="{AF75BDB2-8069-4219-8EB6-1AFEBF7476A2}" dt="2021-06-02T20:51:26.164" v="168" actId="47"/>
        <pc:sldMkLst>
          <pc:docMk/>
          <pc:sldMk cId="2090018327" sldId="930"/>
        </pc:sldMkLst>
      </pc:sldChg>
      <pc:sldChg chg="del">
        <pc:chgData name="WEBLEX - Julie MICHEL" userId="25021893-7a15-45ac-b91c-6704d640096b" providerId="ADAL" clId="{AF75BDB2-8069-4219-8EB6-1AFEBF7476A2}" dt="2021-06-02T20:51:26.901" v="185" actId="47"/>
        <pc:sldMkLst>
          <pc:docMk/>
          <pc:sldMk cId="2856164793" sldId="931"/>
        </pc:sldMkLst>
      </pc:sldChg>
      <pc:sldChg chg="del">
        <pc:chgData name="WEBLEX - Julie MICHEL" userId="25021893-7a15-45ac-b91c-6704d640096b" providerId="ADAL" clId="{AF75BDB2-8069-4219-8EB6-1AFEBF7476A2}" dt="2021-06-02T20:51:32.191" v="242" actId="47"/>
        <pc:sldMkLst>
          <pc:docMk/>
          <pc:sldMk cId="3653237656" sldId="932"/>
        </pc:sldMkLst>
      </pc:sldChg>
      <pc:sldChg chg="del">
        <pc:chgData name="WEBLEX - Julie MICHEL" userId="25021893-7a15-45ac-b91c-6704d640096b" providerId="ADAL" clId="{AF75BDB2-8069-4219-8EB6-1AFEBF7476A2}" dt="2021-06-02T20:51:22.896" v="116" actId="47"/>
        <pc:sldMkLst>
          <pc:docMk/>
          <pc:sldMk cId="3651143454" sldId="935"/>
        </pc:sldMkLst>
      </pc:sldChg>
      <pc:sldChg chg="del">
        <pc:chgData name="WEBLEX - Julie MICHEL" userId="25021893-7a15-45ac-b91c-6704d640096b" providerId="ADAL" clId="{AF75BDB2-8069-4219-8EB6-1AFEBF7476A2}" dt="2021-06-02T20:51:28.754" v="206" actId="47"/>
        <pc:sldMkLst>
          <pc:docMk/>
          <pc:sldMk cId="561347849" sldId="936"/>
        </pc:sldMkLst>
      </pc:sldChg>
      <pc:sldChg chg="del">
        <pc:chgData name="WEBLEX - Julie MICHEL" userId="25021893-7a15-45ac-b91c-6704d640096b" providerId="ADAL" clId="{AF75BDB2-8069-4219-8EB6-1AFEBF7476A2}" dt="2021-06-02T20:51:22.980" v="118" actId="47"/>
        <pc:sldMkLst>
          <pc:docMk/>
          <pc:sldMk cId="399094650" sldId="937"/>
        </pc:sldMkLst>
      </pc:sldChg>
      <pc:sldChg chg="del">
        <pc:chgData name="WEBLEX - Julie MICHEL" userId="25021893-7a15-45ac-b91c-6704d640096b" providerId="ADAL" clId="{AF75BDB2-8069-4219-8EB6-1AFEBF7476A2}" dt="2021-06-02T20:51:22.928" v="117" actId="47"/>
        <pc:sldMkLst>
          <pc:docMk/>
          <pc:sldMk cId="971586309" sldId="938"/>
        </pc:sldMkLst>
      </pc:sldChg>
      <pc:sldChg chg="del">
        <pc:chgData name="WEBLEX - Julie MICHEL" userId="25021893-7a15-45ac-b91c-6704d640096b" providerId="ADAL" clId="{AF75BDB2-8069-4219-8EB6-1AFEBF7476A2}" dt="2021-06-02T20:51:23.119" v="122" actId="47"/>
        <pc:sldMkLst>
          <pc:docMk/>
          <pc:sldMk cId="774277540" sldId="939"/>
        </pc:sldMkLst>
      </pc:sldChg>
      <pc:sldChg chg="del">
        <pc:chgData name="WEBLEX - Julie MICHEL" userId="25021893-7a15-45ac-b91c-6704d640096b" providerId="ADAL" clId="{AF75BDB2-8069-4219-8EB6-1AFEBF7476A2}" dt="2021-06-02T20:51:23.011" v="119" actId="47"/>
        <pc:sldMkLst>
          <pc:docMk/>
          <pc:sldMk cId="1961953755" sldId="940"/>
        </pc:sldMkLst>
      </pc:sldChg>
      <pc:sldChg chg="del">
        <pc:chgData name="WEBLEX - Julie MICHEL" userId="25021893-7a15-45ac-b91c-6704d640096b" providerId="ADAL" clId="{AF75BDB2-8069-4219-8EB6-1AFEBF7476A2}" dt="2021-06-02T20:51:28.191" v="204" actId="47"/>
        <pc:sldMkLst>
          <pc:docMk/>
          <pc:sldMk cId="2927489005" sldId="941"/>
        </pc:sldMkLst>
      </pc:sldChg>
      <pc:sldChg chg="del">
        <pc:chgData name="WEBLEX - Julie MICHEL" userId="25021893-7a15-45ac-b91c-6704d640096b" providerId="ADAL" clId="{AF75BDB2-8069-4219-8EB6-1AFEBF7476A2}" dt="2021-06-02T20:51:28.702" v="205" actId="47"/>
        <pc:sldMkLst>
          <pc:docMk/>
          <pc:sldMk cId="939323927" sldId="942"/>
        </pc:sldMkLst>
      </pc:sldChg>
      <pc:sldChg chg="del">
        <pc:chgData name="WEBLEX - Julie MICHEL" userId="25021893-7a15-45ac-b91c-6704d640096b" providerId="ADAL" clId="{AF75BDB2-8069-4219-8EB6-1AFEBF7476A2}" dt="2021-06-02T20:51:29.258" v="218" actId="47"/>
        <pc:sldMkLst>
          <pc:docMk/>
          <pc:sldMk cId="1833482459" sldId="943"/>
        </pc:sldMkLst>
      </pc:sldChg>
      <pc:sldChg chg="del">
        <pc:chgData name="WEBLEX - Julie MICHEL" userId="25021893-7a15-45ac-b91c-6704d640096b" providerId="ADAL" clId="{AF75BDB2-8069-4219-8EB6-1AFEBF7476A2}" dt="2021-06-02T20:51:29.847" v="219" actId="47"/>
        <pc:sldMkLst>
          <pc:docMk/>
          <pc:sldMk cId="422515363" sldId="944"/>
        </pc:sldMkLst>
      </pc:sldChg>
      <pc:sldChg chg="del">
        <pc:chgData name="WEBLEX - Julie MICHEL" userId="25021893-7a15-45ac-b91c-6704d640096b" providerId="ADAL" clId="{AF75BDB2-8069-4219-8EB6-1AFEBF7476A2}" dt="2021-06-02T20:51:24.402" v="155" actId="47"/>
        <pc:sldMkLst>
          <pc:docMk/>
          <pc:sldMk cId="3268778341" sldId="945"/>
        </pc:sldMkLst>
      </pc:sldChg>
      <pc:sldChg chg="del">
        <pc:chgData name="WEBLEX - Julie MICHEL" userId="25021893-7a15-45ac-b91c-6704d640096b" providerId="ADAL" clId="{AF75BDB2-8069-4219-8EB6-1AFEBF7476A2}" dt="2021-06-02T20:51:07.714" v="47" actId="47"/>
        <pc:sldMkLst>
          <pc:docMk/>
          <pc:sldMk cId="3989254473" sldId="946"/>
        </pc:sldMkLst>
      </pc:sldChg>
      <pc:sldChg chg="del">
        <pc:chgData name="WEBLEX - Julie MICHEL" userId="25021893-7a15-45ac-b91c-6704d640096b" providerId="ADAL" clId="{AF75BDB2-8069-4219-8EB6-1AFEBF7476A2}" dt="2021-06-02T20:51:05.395" v="23" actId="47"/>
        <pc:sldMkLst>
          <pc:docMk/>
          <pc:sldMk cId="2760440654" sldId="947"/>
        </pc:sldMkLst>
      </pc:sldChg>
      <pc:sldChg chg="del">
        <pc:chgData name="WEBLEX - Julie MICHEL" userId="25021893-7a15-45ac-b91c-6704d640096b" providerId="ADAL" clId="{AF75BDB2-8069-4219-8EB6-1AFEBF7476A2}" dt="2021-06-02T20:51:05.906" v="33" actId="47"/>
        <pc:sldMkLst>
          <pc:docMk/>
          <pc:sldMk cId="2124254796" sldId="948"/>
        </pc:sldMkLst>
      </pc:sldChg>
      <pc:sldChg chg="del">
        <pc:chgData name="WEBLEX - Julie MICHEL" userId="25021893-7a15-45ac-b91c-6704d640096b" providerId="ADAL" clId="{AF75BDB2-8069-4219-8EB6-1AFEBF7476A2}" dt="2021-06-02T20:51:23.804" v="139" actId="47"/>
        <pc:sldMkLst>
          <pc:docMk/>
          <pc:sldMk cId="1528378098" sldId="951"/>
        </pc:sldMkLst>
      </pc:sldChg>
      <pc:sldChg chg="del">
        <pc:chgData name="WEBLEX - Julie MICHEL" userId="25021893-7a15-45ac-b91c-6704d640096b" providerId="ADAL" clId="{AF75BDB2-8069-4219-8EB6-1AFEBF7476A2}" dt="2021-06-02T20:51:23.841" v="140" actId="47"/>
        <pc:sldMkLst>
          <pc:docMk/>
          <pc:sldMk cId="2159771342" sldId="952"/>
        </pc:sldMkLst>
      </pc:sldChg>
      <pc:sldChg chg="del">
        <pc:chgData name="WEBLEX - Julie MICHEL" userId="25021893-7a15-45ac-b91c-6704d640096b" providerId="ADAL" clId="{AF75BDB2-8069-4219-8EB6-1AFEBF7476A2}" dt="2021-06-02T20:51:24.100" v="147" actId="47"/>
        <pc:sldMkLst>
          <pc:docMk/>
          <pc:sldMk cId="2610152624" sldId="953"/>
        </pc:sldMkLst>
      </pc:sldChg>
      <pc:sldChg chg="del">
        <pc:chgData name="WEBLEX - Julie MICHEL" userId="25021893-7a15-45ac-b91c-6704d640096b" providerId="ADAL" clId="{AF75BDB2-8069-4219-8EB6-1AFEBF7476A2}" dt="2021-06-02T20:51:23.996" v="144" actId="47"/>
        <pc:sldMkLst>
          <pc:docMk/>
          <pc:sldMk cId="3942684925" sldId="954"/>
        </pc:sldMkLst>
      </pc:sldChg>
      <pc:sldChg chg="del">
        <pc:chgData name="WEBLEX - Julie MICHEL" userId="25021893-7a15-45ac-b91c-6704d640096b" providerId="ADAL" clId="{AF75BDB2-8069-4219-8EB6-1AFEBF7476A2}" dt="2021-06-02T20:51:05.150" v="19" actId="47"/>
        <pc:sldMkLst>
          <pc:docMk/>
          <pc:sldMk cId="2772426224" sldId="955"/>
        </pc:sldMkLst>
      </pc:sldChg>
      <pc:sldChg chg="del">
        <pc:chgData name="WEBLEX - Julie MICHEL" userId="25021893-7a15-45ac-b91c-6704d640096b" providerId="ADAL" clId="{AF75BDB2-8069-4219-8EB6-1AFEBF7476A2}" dt="2021-06-02T20:51:05.194" v="20" actId="47"/>
        <pc:sldMkLst>
          <pc:docMk/>
          <pc:sldMk cId="2705227552" sldId="956"/>
        </pc:sldMkLst>
      </pc:sldChg>
      <pc:sldChg chg="del">
        <pc:chgData name="WEBLEX - Julie MICHEL" userId="25021893-7a15-45ac-b91c-6704d640096b" providerId="ADAL" clId="{AF75BDB2-8069-4219-8EB6-1AFEBF7476A2}" dt="2021-06-02T20:51:04.890" v="13" actId="47"/>
        <pc:sldMkLst>
          <pc:docMk/>
          <pc:sldMk cId="617407900" sldId="957"/>
        </pc:sldMkLst>
      </pc:sldChg>
      <pc:sldChg chg="del">
        <pc:chgData name="WEBLEX - Julie MICHEL" userId="25021893-7a15-45ac-b91c-6704d640096b" providerId="ADAL" clId="{AF75BDB2-8069-4219-8EB6-1AFEBF7476A2}" dt="2021-06-02T20:51:04.923" v="14" actId="47"/>
        <pc:sldMkLst>
          <pc:docMk/>
          <pc:sldMk cId="1853859407" sldId="958"/>
        </pc:sldMkLst>
      </pc:sldChg>
      <pc:sldChg chg="del">
        <pc:chgData name="WEBLEX - Julie MICHEL" userId="25021893-7a15-45ac-b91c-6704d640096b" providerId="ADAL" clId="{AF75BDB2-8069-4219-8EB6-1AFEBF7476A2}" dt="2021-06-02T20:51:26.301" v="171" actId="47"/>
        <pc:sldMkLst>
          <pc:docMk/>
          <pc:sldMk cId="4283379074" sldId="959"/>
        </pc:sldMkLst>
      </pc:sldChg>
      <pc:sldChg chg="del">
        <pc:chgData name="WEBLEX - Julie MICHEL" userId="25021893-7a15-45ac-b91c-6704d640096b" providerId="ADAL" clId="{AF75BDB2-8069-4219-8EB6-1AFEBF7476A2}" dt="2021-06-02T20:51:26.237" v="170" actId="47"/>
        <pc:sldMkLst>
          <pc:docMk/>
          <pc:sldMk cId="2943130874" sldId="960"/>
        </pc:sldMkLst>
      </pc:sldChg>
      <pc:sldChg chg="del">
        <pc:chgData name="WEBLEX - Julie MICHEL" userId="25021893-7a15-45ac-b91c-6704d640096b" providerId="ADAL" clId="{AF75BDB2-8069-4219-8EB6-1AFEBF7476A2}" dt="2021-06-02T20:51:13.862" v="95" actId="47"/>
        <pc:sldMkLst>
          <pc:docMk/>
          <pc:sldMk cId="3136688406" sldId="961"/>
        </pc:sldMkLst>
      </pc:sldChg>
      <pc:sldChg chg="del">
        <pc:chgData name="WEBLEX - Julie MICHEL" userId="25021893-7a15-45ac-b91c-6704d640096b" providerId="ADAL" clId="{AF75BDB2-8069-4219-8EB6-1AFEBF7476A2}" dt="2021-06-02T20:51:13.816" v="94" actId="47"/>
        <pc:sldMkLst>
          <pc:docMk/>
          <pc:sldMk cId="2613743998" sldId="962"/>
        </pc:sldMkLst>
      </pc:sldChg>
      <pc:sldChg chg="del">
        <pc:chgData name="WEBLEX - Julie MICHEL" userId="25021893-7a15-45ac-b91c-6704d640096b" providerId="ADAL" clId="{AF75BDB2-8069-4219-8EB6-1AFEBF7476A2}" dt="2021-06-02T20:51:23.050" v="120" actId="47"/>
        <pc:sldMkLst>
          <pc:docMk/>
          <pc:sldMk cId="1791733078" sldId="963"/>
        </pc:sldMkLst>
      </pc:sldChg>
      <pc:sldChg chg="del">
        <pc:chgData name="WEBLEX - Julie MICHEL" userId="25021893-7a15-45ac-b91c-6704d640096b" providerId="ADAL" clId="{AF75BDB2-8069-4219-8EB6-1AFEBF7476A2}" dt="2021-06-02T20:51:23.080" v="121" actId="47"/>
        <pc:sldMkLst>
          <pc:docMk/>
          <pc:sldMk cId="2284404484" sldId="964"/>
        </pc:sldMkLst>
      </pc:sldChg>
      <pc:sldChg chg="del">
        <pc:chgData name="WEBLEX - Julie MICHEL" userId="25021893-7a15-45ac-b91c-6704d640096b" providerId="ADAL" clId="{AF75BDB2-8069-4219-8EB6-1AFEBF7476A2}" dt="2021-06-02T20:51:30.347" v="220" actId="47"/>
        <pc:sldMkLst>
          <pc:docMk/>
          <pc:sldMk cId="3363241478" sldId="965"/>
        </pc:sldMkLst>
      </pc:sldChg>
      <pc:sldChg chg="del">
        <pc:chgData name="WEBLEX - Julie MICHEL" userId="25021893-7a15-45ac-b91c-6704d640096b" providerId="ADAL" clId="{AF75BDB2-8069-4219-8EB6-1AFEBF7476A2}" dt="2021-06-02T20:51:30.409" v="221" actId="47"/>
        <pc:sldMkLst>
          <pc:docMk/>
          <pc:sldMk cId="2778541741" sldId="966"/>
        </pc:sldMkLst>
      </pc:sldChg>
      <pc:sldChg chg="del">
        <pc:chgData name="WEBLEX - Julie MICHEL" userId="25021893-7a15-45ac-b91c-6704d640096b" providerId="ADAL" clId="{AF75BDB2-8069-4219-8EB6-1AFEBF7476A2}" dt="2021-06-02T20:51:23.197" v="124" actId="47"/>
        <pc:sldMkLst>
          <pc:docMk/>
          <pc:sldMk cId="1281902547" sldId="967"/>
        </pc:sldMkLst>
      </pc:sldChg>
      <pc:sldChg chg="del">
        <pc:chgData name="WEBLEX - Julie MICHEL" userId="25021893-7a15-45ac-b91c-6704d640096b" providerId="ADAL" clId="{AF75BDB2-8069-4219-8EB6-1AFEBF7476A2}" dt="2021-06-02T20:51:23.152" v="123" actId="47"/>
        <pc:sldMkLst>
          <pc:docMk/>
          <pc:sldMk cId="3625797871" sldId="968"/>
        </pc:sldMkLst>
      </pc:sldChg>
      <pc:sldChg chg="del">
        <pc:chgData name="WEBLEX - Julie MICHEL" userId="25021893-7a15-45ac-b91c-6704d640096b" providerId="ADAL" clId="{AF75BDB2-8069-4219-8EB6-1AFEBF7476A2}" dt="2021-06-02T20:51:30.434" v="222" actId="47"/>
        <pc:sldMkLst>
          <pc:docMk/>
          <pc:sldMk cId="3957217120" sldId="969"/>
        </pc:sldMkLst>
      </pc:sldChg>
      <pc:sldChg chg="del">
        <pc:chgData name="WEBLEX - Julie MICHEL" userId="25021893-7a15-45ac-b91c-6704d640096b" providerId="ADAL" clId="{AF75BDB2-8069-4219-8EB6-1AFEBF7476A2}" dt="2021-06-02T20:51:30.484" v="223" actId="47"/>
        <pc:sldMkLst>
          <pc:docMk/>
          <pc:sldMk cId="3989967" sldId="970"/>
        </pc:sldMkLst>
      </pc:sldChg>
      <pc:sldChg chg="del">
        <pc:chgData name="WEBLEX - Julie MICHEL" userId="25021893-7a15-45ac-b91c-6704d640096b" providerId="ADAL" clId="{AF75BDB2-8069-4219-8EB6-1AFEBF7476A2}" dt="2021-06-02T20:51:08.548" v="54" actId="47"/>
        <pc:sldMkLst>
          <pc:docMk/>
          <pc:sldMk cId="3121855298" sldId="971"/>
        </pc:sldMkLst>
      </pc:sldChg>
      <pc:sldChg chg="del">
        <pc:chgData name="WEBLEX - Julie MICHEL" userId="25021893-7a15-45ac-b91c-6704d640096b" providerId="ADAL" clId="{AF75BDB2-8069-4219-8EB6-1AFEBF7476A2}" dt="2021-06-02T20:51:11.278" v="85" actId="47"/>
        <pc:sldMkLst>
          <pc:docMk/>
          <pc:sldMk cId="1166498244" sldId="972"/>
        </pc:sldMkLst>
      </pc:sldChg>
      <pc:sldChg chg="del">
        <pc:chgData name="WEBLEX - Julie MICHEL" userId="25021893-7a15-45ac-b91c-6704d640096b" providerId="ADAL" clId="{AF75BDB2-8069-4219-8EB6-1AFEBF7476A2}" dt="2021-06-02T20:51:10.983" v="78" actId="47"/>
        <pc:sldMkLst>
          <pc:docMk/>
          <pc:sldMk cId="779776629" sldId="973"/>
        </pc:sldMkLst>
      </pc:sldChg>
      <pc:sldChg chg="del">
        <pc:chgData name="WEBLEX - Julie MICHEL" userId="25021893-7a15-45ac-b91c-6704d640096b" providerId="ADAL" clId="{AF75BDB2-8069-4219-8EB6-1AFEBF7476A2}" dt="2021-06-02T20:51:28.889" v="209" actId="47"/>
        <pc:sldMkLst>
          <pc:docMk/>
          <pc:sldMk cId="1669291089" sldId="974"/>
        </pc:sldMkLst>
      </pc:sldChg>
      <pc:sldChg chg="del">
        <pc:chgData name="WEBLEX - Julie MICHEL" userId="25021893-7a15-45ac-b91c-6704d640096b" providerId="ADAL" clId="{AF75BDB2-8069-4219-8EB6-1AFEBF7476A2}" dt="2021-06-02T20:51:28.801" v="207" actId="47"/>
        <pc:sldMkLst>
          <pc:docMk/>
          <pc:sldMk cId="3402066554" sldId="975"/>
        </pc:sldMkLst>
      </pc:sldChg>
      <pc:sldChg chg="del">
        <pc:chgData name="WEBLEX - Julie MICHEL" userId="25021893-7a15-45ac-b91c-6704d640096b" providerId="ADAL" clId="{AF75BDB2-8069-4219-8EB6-1AFEBF7476A2}" dt="2021-06-02T20:51:23.561" v="133" actId="47"/>
        <pc:sldMkLst>
          <pc:docMk/>
          <pc:sldMk cId="743199808" sldId="976"/>
        </pc:sldMkLst>
      </pc:sldChg>
      <pc:sldChg chg="del">
        <pc:chgData name="WEBLEX - Julie MICHEL" userId="25021893-7a15-45ac-b91c-6704d640096b" providerId="ADAL" clId="{AF75BDB2-8069-4219-8EB6-1AFEBF7476A2}" dt="2021-06-02T20:51:28.849" v="208" actId="47"/>
        <pc:sldMkLst>
          <pc:docMk/>
          <pc:sldMk cId="3954583653" sldId="977"/>
        </pc:sldMkLst>
      </pc:sldChg>
      <pc:sldChg chg="del">
        <pc:chgData name="WEBLEX - Julie MICHEL" userId="25021893-7a15-45ac-b91c-6704d640096b" providerId="ADAL" clId="{AF75BDB2-8069-4219-8EB6-1AFEBF7476A2}" dt="2021-06-02T20:51:30.516" v="224" actId="47"/>
        <pc:sldMkLst>
          <pc:docMk/>
          <pc:sldMk cId="2775705416" sldId="978"/>
        </pc:sldMkLst>
      </pc:sldChg>
      <pc:sldChg chg="del">
        <pc:chgData name="WEBLEX - Julie MICHEL" userId="25021893-7a15-45ac-b91c-6704d640096b" providerId="ADAL" clId="{AF75BDB2-8069-4219-8EB6-1AFEBF7476A2}" dt="2021-06-02T20:51:09.074" v="56" actId="47"/>
        <pc:sldMkLst>
          <pc:docMk/>
          <pc:sldMk cId="1957267878" sldId="979"/>
        </pc:sldMkLst>
      </pc:sldChg>
      <pc:sldChg chg="del">
        <pc:chgData name="WEBLEX - Julie MICHEL" userId="25021893-7a15-45ac-b91c-6704d640096b" providerId="ADAL" clId="{AF75BDB2-8069-4219-8EB6-1AFEBF7476A2}" dt="2021-06-02T20:51:09.045" v="55" actId="47"/>
        <pc:sldMkLst>
          <pc:docMk/>
          <pc:sldMk cId="2098344034" sldId="980"/>
        </pc:sldMkLst>
      </pc:sldChg>
      <pc:sldChg chg="del">
        <pc:chgData name="WEBLEX - Julie MICHEL" userId="25021893-7a15-45ac-b91c-6704d640096b" providerId="ADAL" clId="{AF75BDB2-8069-4219-8EB6-1AFEBF7476A2}" dt="2021-06-02T20:51:13.946" v="97" actId="47"/>
        <pc:sldMkLst>
          <pc:docMk/>
          <pc:sldMk cId="2057966756" sldId="981"/>
        </pc:sldMkLst>
      </pc:sldChg>
      <pc:sldChg chg="del">
        <pc:chgData name="WEBLEX - Julie MICHEL" userId="25021893-7a15-45ac-b91c-6704d640096b" providerId="ADAL" clId="{AF75BDB2-8069-4219-8EB6-1AFEBF7476A2}" dt="2021-06-02T20:51:13.888" v="96" actId="47"/>
        <pc:sldMkLst>
          <pc:docMk/>
          <pc:sldMk cId="1023552628" sldId="982"/>
        </pc:sldMkLst>
      </pc:sldChg>
      <pc:sldChg chg="del">
        <pc:chgData name="WEBLEX - Julie MICHEL" userId="25021893-7a15-45ac-b91c-6704d640096b" providerId="ADAL" clId="{AF75BDB2-8069-4219-8EB6-1AFEBF7476A2}" dt="2021-06-02T20:51:23.224" v="125" actId="47"/>
        <pc:sldMkLst>
          <pc:docMk/>
          <pc:sldMk cId="2643537053" sldId="985"/>
        </pc:sldMkLst>
      </pc:sldChg>
      <pc:sldChg chg="del">
        <pc:chgData name="WEBLEX - Julie MICHEL" userId="25021893-7a15-45ac-b91c-6704d640096b" providerId="ADAL" clId="{AF75BDB2-8069-4219-8EB6-1AFEBF7476A2}" dt="2021-06-02T20:51:23.270" v="126" actId="47"/>
        <pc:sldMkLst>
          <pc:docMk/>
          <pc:sldMk cId="32791246" sldId="986"/>
        </pc:sldMkLst>
      </pc:sldChg>
      <pc:sldChg chg="del">
        <pc:chgData name="WEBLEX - Julie MICHEL" userId="25021893-7a15-45ac-b91c-6704d640096b" providerId="ADAL" clId="{AF75BDB2-8069-4219-8EB6-1AFEBF7476A2}" dt="2021-06-02T20:51:24.022" v="145" actId="47"/>
        <pc:sldMkLst>
          <pc:docMk/>
          <pc:sldMk cId="1979660966" sldId="987"/>
        </pc:sldMkLst>
      </pc:sldChg>
      <pc:sldChg chg="del">
        <pc:chgData name="WEBLEX - Julie MICHEL" userId="25021893-7a15-45ac-b91c-6704d640096b" providerId="ADAL" clId="{AF75BDB2-8069-4219-8EB6-1AFEBF7476A2}" dt="2021-06-02T20:51:24.065" v="146" actId="47"/>
        <pc:sldMkLst>
          <pc:docMk/>
          <pc:sldMk cId="777591465" sldId="988"/>
        </pc:sldMkLst>
      </pc:sldChg>
      <pc:sldChg chg="del">
        <pc:chgData name="WEBLEX - Julie MICHEL" userId="25021893-7a15-45ac-b91c-6704d640096b" providerId="ADAL" clId="{AF75BDB2-8069-4219-8EB6-1AFEBF7476A2}" dt="2021-06-02T20:51:26.942" v="186" actId="47"/>
        <pc:sldMkLst>
          <pc:docMk/>
          <pc:sldMk cId="3050146502" sldId="989"/>
        </pc:sldMkLst>
      </pc:sldChg>
      <pc:sldChg chg="del">
        <pc:chgData name="WEBLEX - Julie MICHEL" userId="25021893-7a15-45ac-b91c-6704d640096b" providerId="ADAL" clId="{AF75BDB2-8069-4219-8EB6-1AFEBF7476A2}" dt="2021-06-02T20:51:26.998" v="187" actId="47"/>
        <pc:sldMkLst>
          <pc:docMk/>
          <pc:sldMk cId="4049396984" sldId="990"/>
        </pc:sldMkLst>
      </pc:sldChg>
      <pc:sldChg chg="del">
        <pc:chgData name="WEBLEX - Julie MICHEL" userId="25021893-7a15-45ac-b91c-6704d640096b" providerId="ADAL" clId="{AF75BDB2-8069-4219-8EB6-1AFEBF7476A2}" dt="2021-06-02T20:51:30.538" v="225" actId="47"/>
        <pc:sldMkLst>
          <pc:docMk/>
          <pc:sldMk cId="4028153319" sldId="991"/>
        </pc:sldMkLst>
      </pc:sldChg>
      <pc:sldChg chg="del">
        <pc:chgData name="WEBLEX - Julie MICHEL" userId="25021893-7a15-45ac-b91c-6704d640096b" providerId="ADAL" clId="{AF75BDB2-8069-4219-8EB6-1AFEBF7476A2}" dt="2021-06-02T20:51:30.566" v="226" actId="47"/>
        <pc:sldMkLst>
          <pc:docMk/>
          <pc:sldMk cId="1423533579" sldId="992"/>
        </pc:sldMkLst>
      </pc:sldChg>
      <pc:sldChg chg="del">
        <pc:chgData name="WEBLEX - Julie MICHEL" userId="25021893-7a15-45ac-b91c-6704d640096b" providerId="ADAL" clId="{AF75BDB2-8069-4219-8EB6-1AFEBF7476A2}" dt="2021-06-02T20:51:05.059" v="17" actId="47"/>
        <pc:sldMkLst>
          <pc:docMk/>
          <pc:sldMk cId="1892224544" sldId="993"/>
        </pc:sldMkLst>
      </pc:sldChg>
      <pc:sldChg chg="del">
        <pc:chgData name="WEBLEX - Julie MICHEL" userId="25021893-7a15-45ac-b91c-6704d640096b" providerId="ADAL" clId="{AF75BDB2-8069-4219-8EB6-1AFEBF7476A2}" dt="2021-06-02T20:51:05.108" v="18" actId="47"/>
        <pc:sldMkLst>
          <pc:docMk/>
          <pc:sldMk cId="2504334161" sldId="994"/>
        </pc:sldMkLst>
      </pc:sldChg>
      <pc:sldChg chg="del">
        <pc:chgData name="WEBLEX - Julie MICHEL" userId="25021893-7a15-45ac-b91c-6704d640096b" providerId="ADAL" clId="{AF75BDB2-8069-4219-8EB6-1AFEBF7476A2}" dt="2021-06-02T20:51:14.034" v="99" actId="47"/>
        <pc:sldMkLst>
          <pc:docMk/>
          <pc:sldMk cId="421731020" sldId="995"/>
        </pc:sldMkLst>
      </pc:sldChg>
      <pc:sldChg chg="del">
        <pc:chgData name="WEBLEX - Julie MICHEL" userId="25021893-7a15-45ac-b91c-6704d640096b" providerId="ADAL" clId="{AF75BDB2-8069-4219-8EB6-1AFEBF7476A2}" dt="2021-06-02T20:51:13.990" v="98" actId="47"/>
        <pc:sldMkLst>
          <pc:docMk/>
          <pc:sldMk cId="1025858351" sldId="996"/>
        </pc:sldMkLst>
      </pc:sldChg>
      <pc:sldChg chg="del">
        <pc:chgData name="WEBLEX - Julie MICHEL" userId="25021893-7a15-45ac-b91c-6704d640096b" providerId="ADAL" clId="{AF75BDB2-8069-4219-8EB6-1AFEBF7476A2}" dt="2021-06-02T20:51:23.318" v="127" actId="47"/>
        <pc:sldMkLst>
          <pc:docMk/>
          <pc:sldMk cId="201453327" sldId="997"/>
        </pc:sldMkLst>
      </pc:sldChg>
      <pc:sldChg chg="del">
        <pc:chgData name="WEBLEX - Julie MICHEL" userId="25021893-7a15-45ac-b91c-6704d640096b" providerId="ADAL" clId="{AF75BDB2-8069-4219-8EB6-1AFEBF7476A2}" dt="2021-06-02T20:51:23.368" v="128" actId="47"/>
        <pc:sldMkLst>
          <pc:docMk/>
          <pc:sldMk cId="2575726707" sldId="998"/>
        </pc:sldMkLst>
      </pc:sldChg>
      <pc:sldChg chg="del">
        <pc:chgData name="WEBLEX - Julie MICHEL" userId="25021893-7a15-45ac-b91c-6704d640096b" providerId="ADAL" clId="{AF75BDB2-8069-4219-8EB6-1AFEBF7476A2}" dt="2021-06-02T20:51:24.519" v="157" actId="47"/>
        <pc:sldMkLst>
          <pc:docMk/>
          <pc:sldMk cId="2051973267" sldId="999"/>
        </pc:sldMkLst>
      </pc:sldChg>
      <pc:sldChg chg="del">
        <pc:chgData name="WEBLEX - Julie MICHEL" userId="25021893-7a15-45ac-b91c-6704d640096b" providerId="ADAL" clId="{AF75BDB2-8069-4219-8EB6-1AFEBF7476A2}" dt="2021-06-02T20:51:24.457" v="156" actId="47"/>
        <pc:sldMkLst>
          <pc:docMk/>
          <pc:sldMk cId="3936590869" sldId="1000"/>
        </pc:sldMkLst>
      </pc:sldChg>
      <pc:sldChg chg="del">
        <pc:chgData name="WEBLEX - Julie MICHEL" userId="25021893-7a15-45ac-b91c-6704d640096b" providerId="ADAL" clId="{AF75BDB2-8069-4219-8EB6-1AFEBF7476A2}" dt="2021-06-02T20:51:31.827" v="236" actId="47"/>
        <pc:sldMkLst>
          <pc:docMk/>
          <pc:sldMk cId="213643841" sldId="1001"/>
        </pc:sldMkLst>
      </pc:sldChg>
      <pc:sldChg chg="del">
        <pc:chgData name="WEBLEX - Julie MICHEL" userId="25021893-7a15-45ac-b91c-6704d640096b" providerId="ADAL" clId="{AF75BDB2-8069-4219-8EB6-1AFEBF7476A2}" dt="2021-06-02T20:51:30.629" v="228" actId="47"/>
        <pc:sldMkLst>
          <pc:docMk/>
          <pc:sldMk cId="208545954" sldId="1002"/>
        </pc:sldMkLst>
      </pc:sldChg>
      <pc:sldChg chg="del">
        <pc:chgData name="WEBLEX - Julie MICHEL" userId="25021893-7a15-45ac-b91c-6704d640096b" providerId="ADAL" clId="{AF75BDB2-8069-4219-8EB6-1AFEBF7476A2}" dt="2021-06-02T20:51:09.512" v="66" actId="47"/>
        <pc:sldMkLst>
          <pc:docMk/>
          <pc:sldMk cId="4137366948" sldId="1003"/>
        </pc:sldMkLst>
      </pc:sldChg>
      <pc:sldChg chg="del">
        <pc:chgData name="WEBLEX - Julie MICHEL" userId="25021893-7a15-45ac-b91c-6704d640096b" providerId="ADAL" clId="{AF75BDB2-8069-4219-8EB6-1AFEBF7476A2}" dt="2021-06-02T20:51:09.550" v="67" actId="47"/>
        <pc:sldMkLst>
          <pc:docMk/>
          <pc:sldMk cId="1695145133" sldId="1004"/>
        </pc:sldMkLst>
      </pc:sldChg>
      <pc:sldChg chg="del">
        <pc:chgData name="WEBLEX - Julie MICHEL" userId="25021893-7a15-45ac-b91c-6704d640096b" providerId="ADAL" clId="{AF75BDB2-8069-4219-8EB6-1AFEBF7476A2}" dt="2021-06-02T20:51:05.251" v="21" actId="47"/>
        <pc:sldMkLst>
          <pc:docMk/>
          <pc:sldMk cId="95304610" sldId="1005"/>
        </pc:sldMkLst>
      </pc:sldChg>
      <pc:sldChg chg="del">
        <pc:chgData name="WEBLEX - Julie MICHEL" userId="25021893-7a15-45ac-b91c-6704d640096b" providerId="ADAL" clId="{AF75BDB2-8069-4219-8EB6-1AFEBF7476A2}" dt="2021-06-02T20:51:05.324" v="22" actId="47"/>
        <pc:sldMkLst>
          <pc:docMk/>
          <pc:sldMk cId="3762571847" sldId="1006"/>
        </pc:sldMkLst>
      </pc:sldChg>
      <pc:sldChg chg="del">
        <pc:chgData name="WEBLEX - Julie MICHEL" userId="25021893-7a15-45ac-b91c-6704d640096b" providerId="ADAL" clId="{AF75BDB2-8069-4219-8EB6-1AFEBF7476A2}" dt="2021-06-02T20:51:11.457" v="88" actId="47"/>
        <pc:sldMkLst>
          <pc:docMk/>
          <pc:sldMk cId="1690066874" sldId="1007"/>
        </pc:sldMkLst>
      </pc:sldChg>
      <pc:sldChg chg="del">
        <pc:chgData name="WEBLEX - Julie MICHEL" userId="25021893-7a15-45ac-b91c-6704d640096b" providerId="ADAL" clId="{AF75BDB2-8069-4219-8EB6-1AFEBF7476A2}" dt="2021-06-02T20:51:11.371" v="86" actId="47"/>
        <pc:sldMkLst>
          <pc:docMk/>
          <pc:sldMk cId="59636722" sldId="1008"/>
        </pc:sldMkLst>
      </pc:sldChg>
      <pc:sldChg chg="del">
        <pc:chgData name="WEBLEX - Julie MICHEL" userId="25021893-7a15-45ac-b91c-6704d640096b" providerId="ADAL" clId="{AF75BDB2-8069-4219-8EB6-1AFEBF7476A2}" dt="2021-06-02T20:51:09.355" v="62" actId="47"/>
        <pc:sldMkLst>
          <pc:docMk/>
          <pc:sldMk cId="3946168964" sldId="1009"/>
        </pc:sldMkLst>
      </pc:sldChg>
      <pc:sldChg chg="del">
        <pc:chgData name="WEBLEX - Julie MICHEL" userId="25021893-7a15-45ac-b91c-6704d640096b" providerId="ADAL" clId="{AF75BDB2-8069-4219-8EB6-1AFEBF7476A2}" dt="2021-06-02T20:51:09.390" v="63" actId="47"/>
        <pc:sldMkLst>
          <pc:docMk/>
          <pc:sldMk cId="3843419191" sldId="1010"/>
        </pc:sldMkLst>
      </pc:sldChg>
      <pc:sldChg chg="del">
        <pc:chgData name="WEBLEX - Julie MICHEL" userId="25021893-7a15-45ac-b91c-6704d640096b" providerId="ADAL" clId="{AF75BDB2-8069-4219-8EB6-1AFEBF7476A2}" dt="2021-06-02T20:51:04.498" v="6" actId="47"/>
        <pc:sldMkLst>
          <pc:docMk/>
          <pc:sldMk cId="4097857387" sldId="1011"/>
        </pc:sldMkLst>
      </pc:sldChg>
      <pc:sldChg chg="del">
        <pc:chgData name="WEBLEX - Julie MICHEL" userId="25021893-7a15-45ac-b91c-6704d640096b" providerId="ADAL" clId="{AF75BDB2-8069-4219-8EB6-1AFEBF7476A2}" dt="2021-06-02T20:51:05.967" v="34" actId="47"/>
        <pc:sldMkLst>
          <pc:docMk/>
          <pc:sldMk cId="3057560608" sldId="1012"/>
        </pc:sldMkLst>
      </pc:sldChg>
      <pc:sldChg chg="del">
        <pc:chgData name="WEBLEX - Julie MICHEL" userId="25021893-7a15-45ac-b91c-6704d640096b" providerId="ADAL" clId="{AF75BDB2-8069-4219-8EB6-1AFEBF7476A2}" dt="2021-06-02T20:51:09.691" v="70" actId="47"/>
        <pc:sldMkLst>
          <pc:docMk/>
          <pc:sldMk cId="3036658693" sldId="1013"/>
        </pc:sldMkLst>
      </pc:sldChg>
      <pc:sldChg chg="del">
        <pc:chgData name="WEBLEX - Julie MICHEL" userId="25021893-7a15-45ac-b91c-6704d640096b" providerId="ADAL" clId="{AF75BDB2-8069-4219-8EB6-1AFEBF7476A2}" dt="2021-06-02T20:51:29.019" v="213" actId="47"/>
        <pc:sldMkLst>
          <pc:docMk/>
          <pc:sldMk cId="3453375084" sldId="1014"/>
        </pc:sldMkLst>
      </pc:sldChg>
      <pc:sldChg chg="del">
        <pc:chgData name="WEBLEX - Julie MICHEL" userId="25021893-7a15-45ac-b91c-6704d640096b" providerId="ADAL" clId="{AF75BDB2-8069-4219-8EB6-1AFEBF7476A2}" dt="2021-06-02T20:51:07.193" v="36" actId="47"/>
        <pc:sldMkLst>
          <pc:docMk/>
          <pc:sldMk cId="2193679408" sldId="1015"/>
        </pc:sldMkLst>
      </pc:sldChg>
      <pc:sldChg chg="del">
        <pc:chgData name="WEBLEX - Julie MICHEL" userId="25021893-7a15-45ac-b91c-6704d640096b" providerId="ADAL" clId="{AF75BDB2-8069-4219-8EB6-1AFEBF7476A2}" dt="2021-06-02T20:51:06.690" v="35" actId="47"/>
        <pc:sldMkLst>
          <pc:docMk/>
          <pc:sldMk cId="2473039149" sldId="1016"/>
        </pc:sldMkLst>
      </pc:sldChg>
      <pc:sldChg chg="del">
        <pc:chgData name="WEBLEX - Julie MICHEL" userId="25021893-7a15-45ac-b91c-6704d640096b" providerId="ADAL" clId="{AF75BDB2-8069-4219-8EB6-1AFEBF7476A2}" dt="2021-06-02T20:51:24.146" v="148" actId="47"/>
        <pc:sldMkLst>
          <pc:docMk/>
          <pc:sldMk cId="3823334959" sldId="1017"/>
        </pc:sldMkLst>
      </pc:sldChg>
      <pc:sldChg chg="del">
        <pc:chgData name="WEBLEX - Julie MICHEL" userId="25021893-7a15-45ac-b91c-6704d640096b" providerId="ADAL" clId="{AF75BDB2-8069-4219-8EB6-1AFEBF7476A2}" dt="2021-06-02T20:51:15.120" v="101" actId="47"/>
        <pc:sldMkLst>
          <pc:docMk/>
          <pc:sldMk cId="1029175975" sldId="1018"/>
        </pc:sldMkLst>
      </pc:sldChg>
      <pc:sldChg chg="del">
        <pc:chgData name="WEBLEX - Julie MICHEL" userId="25021893-7a15-45ac-b91c-6704d640096b" providerId="ADAL" clId="{AF75BDB2-8069-4219-8EB6-1AFEBF7476A2}" dt="2021-06-02T20:51:14.653" v="100" actId="47"/>
        <pc:sldMkLst>
          <pc:docMk/>
          <pc:sldMk cId="1158194579" sldId="1019"/>
        </pc:sldMkLst>
      </pc:sldChg>
      <pc:sldChg chg="del">
        <pc:chgData name="WEBLEX - Julie MICHEL" userId="25021893-7a15-45ac-b91c-6704d640096b" providerId="ADAL" clId="{AF75BDB2-8069-4219-8EB6-1AFEBF7476A2}" dt="2021-06-02T20:51:24.220" v="150" actId="47"/>
        <pc:sldMkLst>
          <pc:docMk/>
          <pc:sldMk cId="3921672008" sldId="1020"/>
        </pc:sldMkLst>
      </pc:sldChg>
      <pc:sldChg chg="del">
        <pc:chgData name="WEBLEX - Julie MICHEL" userId="25021893-7a15-45ac-b91c-6704d640096b" providerId="ADAL" clId="{AF75BDB2-8069-4219-8EB6-1AFEBF7476A2}" dt="2021-06-02T20:51:24.195" v="149" actId="47"/>
        <pc:sldMkLst>
          <pc:docMk/>
          <pc:sldMk cId="3525455818" sldId="1021"/>
        </pc:sldMkLst>
      </pc:sldChg>
      <pc:sldChg chg="del">
        <pc:chgData name="WEBLEX - Julie MICHEL" userId="25021893-7a15-45ac-b91c-6704d640096b" providerId="ADAL" clId="{AF75BDB2-8069-4219-8EB6-1AFEBF7476A2}" dt="2021-06-02T20:51:05.474" v="24" actId="47"/>
        <pc:sldMkLst>
          <pc:docMk/>
          <pc:sldMk cId="1187991929" sldId="1024"/>
        </pc:sldMkLst>
      </pc:sldChg>
      <pc:sldChg chg="del">
        <pc:chgData name="WEBLEX - Julie MICHEL" userId="25021893-7a15-45ac-b91c-6704d640096b" providerId="ADAL" clId="{AF75BDB2-8069-4219-8EB6-1AFEBF7476A2}" dt="2021-06-02T20:51:07.227" v="37" actId="47"/>
        <pc:sldMkLst>
          <pc:docMk/>
          <pc:sldMk cId="3897671808" sldId="1025"/>
        </pc:sldMkLst>
      </pc:sldChg>
      <pc:sldChg chg="del">
        <pc:chgData name="WEBLEX - Julie MICHEL" userId="25021893-7a15-45ac-b91c-6704d640096b" providerId="ADAL" clId="{AF75BDB2-8069-4219-8EB6-1AFEBF7476A2}" dt="2021-06-02T20:51:15.306" v="102" actId="47"/>
        <pc:sldMkLst>
          <pc:docMk/>
          <pc:sldMk cId="3896537166" sldId="1026"/>
        </pc:sldMkLst>
      </pc:sldChg>
      <pc:sldChg chg="del">
        <pc:chgData name="WEBLEX - Julie MICHEL" userId="25021893-7a15-45ac-b91c-6704d640096b" providerId="ADAL" clId="{AF75BDB2-8069-4219-8EB6-1AFEBF7476A2}" dt="2021-06-02T20:51:23.436" v="129" actId="47"/>
        <pc:sldMkLst>
          <pc:docMk/>
          <pc:sldMk cId="2027717841" sldId="1027"/>
        </pc:sldMkLst>
      </pc:sldChg>
      <pc:sldChg chg="del">
        <pc:chgData name="WEBLEX - Julie MICHEL" userId="25021893-7a15-45ac-b91c-6704d640096b" providerId="ADAL" clId="{AF75BDB2-8069-4219-8EB6-1AFEBF7476A2}" dt="2021-06-02T20:51:30.679" v="229" actId="47"/>
        <pc:sldMkLst>
          <pc:docMk/>
          <pc:sldMk cId="2089276847" sldId="1030"/>
        </pc:sldMkLst>
      </pc:sldChg>
      <pc:sldChg chg="del">
        <pc:chgData name="WEBLEX - Julie MICHEL" userId="25021893-7a15-45ac-b91c-6704d640096b" providerId="ADAL" clId="{AF75BDB2-8069-4219-8EB6-1AFEBF7476A2}" dt="2021-06-02T20:51:30.757" v="230" actId="47"/>
        <pc:sldMkLst>
          <pc:docMk/>
          <pc:sldMk cId="3562028920" sldId="1031"/>
        </pc:sldMkLst>
      </pc:sldChg>
      <pc:sldChg chg="del">
        <pc:chgData name="WEBLEX - Julie MICHEL" userId="25021893-7a15-45ac-b91c-6704d640096b" providerId="ADAL" clId="{AF75BDB2-8069-4219-8EB6-1AFEBF7476A2}" dt="2021-06-02T20:51:11.181" v="83" actId="47"/>
        <pc:sldMkLst>
          <pc:docMk/>
          <pc:sldMk cId="1801793119" sldId="1032"/>
        </pc:sldMkLst>
      </pc:sldChg>
      <pc:sldChg chg="del">
        <pc:chgData name="WEBLEX - Julie MICHEL" userId="25021893-7a15-45ac-b91c-6704d640096b" providerId="ADAL" clId="{AF75BDB2-8069-4219-8EB6-1AFEBF7476A2}" dt="2021-06-02T20:51:11.207" v="84" actId="47"/>
        <pc:sldMkLst>
          <pc:docMk/>
          <pc:sldMk cId="3887364447" sldId="1033"/>
        </pc:sldMkLst>
      </pc:sldChg>
      <pc:sldChg chg="del">
        <pc:chgData name="WEBLEX - Julie MICHEL" userId="25021893-7a15-45ac-b91c-6704d640096b" providerId="ADAL" clId="{AF75BDB2-8069-4219-8EB6-1AFEBF7476A2}" dt="2021-06-02T20:51:10.255" v="71" actId="47"/>
        <pc:sldMkLst>
          <pc:docMk/>
          <pc:sldMk cId="2874643579" sldId="1034"/>
        </pc:sldMkLst>
      </pc:sldChg>
      <pc:sldChg chg="del">
        <pc:chgData name="WEBLEX - Julie MICHEL" userId="25021893-7a15-45ac-b91c-6704d640096b" providerId="ADAL" clId="{AF75BDB2-8069-4219-8EB6-1AFEBF7476A2}" dt="2021-06-02T20:51:10.755" v="72" actId="47"/>
        <pc:sldMkLst>
          <pc:docMk/>
          <pc:sldMk cId="1893308963" sldId="1035"/>
        </pc:sldMkLst>
      </pc:sldChg>
      <pc:sldChg chg="del">
        <pc:chgData name="WEBLEX - Julie MICHEL" userId="25021893-7a15-45ac-b91c-6704d640096b" providerId="ADAL" clId="{AF75BDB2-8069-4219-8EB6-1AFEBF7476A2}" dt="2021-06-02T20:51:11.106" v="81" actId="47"/>
        <pc:sldMkLst>
          <pc:docMk/>
          <pc:sldMk cId="3512049274" sldId="1036"/>
        </pc:sldMkLst>
      </pc:sldChg>
      <pc:sldChg chg="del">
        <pc:chgData name="WEBLEX - Julie MICHEL" userId="25021893-7a15-45ac-b91c-6704d640096b" providerId="ADAL" clId="{AF75BDB2-8069-4219-8EB6-1AFEBF7476A2}" dt="2021-06-02T20:51:11.142" v="82" actId="47"/>
        <pc:sldMkLst>
          <pc:docMk/>
          <pc:sldMk cId="2186077685" sldId="1037"/>
        </pc:sldMkLst>
      </pc:sldChg>
      <pc:sldChg chg="del">
        <pc:chgData name="WEBLEX - Julie MICHEL" userId="25021893-7a15-45ac-b91c-6704d640096b" providerId="ADAL" clId="{AF75BDB2-8069-4219-8EB6-1AFEBF7476A2}" dt="2021-06-02T20:51:07.318" v="39" actId="47"/>
        <pc:sldMkLst>
          <pc:docMk/>
          <pc:sldMk cId="2603958411" sldId="1038"/>
        </pc:sldMkLst>
      </pc:sldChg>
      <pc:sldChg chg="del">
        <pc:chgData name="WEBLEX - Julie MICHEL" userId="25021893-7a15-45ac-b91c-6704d640096b" providerId="ADAL" clId="{AF75BDB2-8069-4219-8EB6-1AFEBF7476A2}" dt="2021-06-02T20:51:07.274" v="38" actId="47"/>
        <pc:sldMkLst>
          <pc:docMk/>
          <pc:sldMk cId="3624553983" sldId="1039"/>
        </pc:sldMkLst>
      </pc:sldChg>
      <pc:sldChg chg="del">
        <pc:chgData name="WEBLEX - Julie MICHEL" userId="25021893-7a15-45ac-b91c-6704d640096b" providerId="ADAL" clId="{AF75BDB2-8069-4219-8EB6-1AFEBF7476A2}" dt="2021-06-02T20:51:04.700" v="8" actId="47"/>
        <pc:sldMkLst>
          <pc:docMk/>
          <pc:sldMk cId="2450122107" sldId="1040"/>
        </pc:sldMkLst>
      </pc:sldChg>
      <pc:sldChg chg="del">
        <pc:chgData name="WEBLEX - Julie MICHEL" userId="25021893-7a15-45ac-b91c-6704d640096b" providerId="ADAL" clId="{AF75BDB2-8069-4219-8EB6-1AFEBF7476A2}" dt="2021-06-02T20:51:04.543" v="7" actId="47"/>
        <pc:sldMkLst>
          <pc:docMk/>
          <pc:sldMk cId="4002278552" sldId="1041"/>
        </pc:sldMkLst>
      </pc:sldChg>
      <pc:sldChg chg="del">
        <pc:chgData name="WEBLEX - Julie MICHEL" userId="25021893-7a15-45ac-b91c-6704d640096b" providerId="ADAL" clId="{AF75BDB2-8069-4219-8EB6-1AFEBF7476A2}" dt="2021-06-02T20:51:07.421" v="41" actId="47"/>
        <pc:sldMkLst>
          <pc:docMk/>
          <pc:sldMk cId="4090710669" sldId="1042"/>
        </pc:sldMkLst>
      </pc:sldChg>
      <pc:sldChg chg="del">
        <pc:chgData name="WEBLEX - Julie MICHEL" userId="25021893-7a15-45ac-b91c-6704d640096b" providerId="ADAL" clId="{AF75BDB2-8069-4219-8EB6-1AFEBF7476A2}" dt="2021-06-02T20:51:07.380" v="40" actId="47"/>
        <pc:sldMkLst>
          <pc:docMk/>
          <pc:sldMk cId="2788491543" sldId="1043"/>
        </pc:sldMkLst>
      </pc:sldChg>
      <pc:sldChg chg="del">
        <pc:chgData name="WEBLEX - Julie MICHEL" userId="25021893-7a15-45ac-b91c-6704d640096b" providerId="ADAL" clId="{AF75BDB2-8069-4219-8EB6-1AFEBF7476A2}" dt="2021-06-02T20:51:24.605" v="158" actId="47"/>
        <pc:sldMkLst>
          <pc:docMk/>
          <pc:sldMk cId="272159105" sldId="1044"/>
        </pc:sldMkLst>
      </pc:sldChg>
      <pc:sldChg chg="del">
        <pc:chgData name="WEBLEX - Julie MICHEL" userId="25021893-7a15-45ac-b91c-6704d640096b" providerId="ADAL" clId="{AF75BDB2-8069-4219-8EB6-1AFEBF7476A2}" dt="2021-06-02T20:51:24.780" v="160" actId="47"/>
        <pc:sldMkLst>
          <pc:docMk/>
          <pc:sldMk cId="3890910795" sldId="1045"/>
        </pc:sldMkLst>
      </pc:sldChg>
      <pc:sldChg chg="del">
        <pc:chgData name="WEBLEX - Julie MICHEL" userId="25021893-7a15-45ac-b91c-6704d640096b" providerId="ADAL" clId="{AF75BDB2-8069-4219-8EB6-1AFEBF7476A2}" dt="2021-06-02T20:51:32.760" v="243" actId="47"/>
        <pc:sldMkLst>
          <pc:docMk/>
          <pc:sldMk cId="1036404880" sldId="1046"/>
        </pc:sldMkLst>
      </pc:sldChg>
      <pc:sldChg chg="del">
        <pc:chgData name="WEBLEX - Julie MICHEL" userId="25021893-7a15-45ac-b91c-6704d640096b" providerId="ADAL" clId="{AF75BDB2-8069-4219-8EB6-1AFEBF7476A2}" dt="2021-06-02T20:51:35.214" v="247" actId="47"/>
        <pc:sldMkLst>
          <pc:docMk/>
          <pc:sldMk cId="3805630712" sldId="1047"/>
        </pc:sldMkLst>
      </pc:sldChg>
      <pc:sldChg chg="del">
        <pc:chgData name="WEBLEX - Julie MICHEL" userId="25021893-7a15-45ac-b91c-6704d640096b" providerId="ADAL" clId="{AF75BDB2-8069-4219-8EB6-1AFEBF7476A2}" dt="2021-06-02T20:51:33.843" v="245" actId="47"/>
        <pc:sldMkLst>
          <pc:docMk/>
          <pc:sldMk cId="2568321107" sldId="1048"/>
        </pc:sldMkLst>
      </pc:sldChg>
      <pc:sldChg chg="del">
        <pc:chgData name="WEBLEX - Julie MICHEL" userId="25021893-7a15-45ac-b91c-6704d640096b" providerId="ADAL" clId="{AF75BDB2-8069-4219-8EB6-1AFEBF7476A2}" dt="2021-06-02T20:51:23.883" v="141" actId="47"/>
        <pc:sldMkLst>
          <pc:docMk/>
          <pc:sldMk cId="2096527854" sldId="1051"/>
        </pc:sldMkLst>
      </pc:sldChg>
      <pc:sldChg chg="del">
        <pc:chgData name="WEBLEX - Julie MICHEL" userId="25021893-7a15-45ac-b91c-6704d640096b" providerId="ADAL" clId="{AF75BDB2-8069-4219-8EB6-1AFEBF7476A2}" dt="2021-06-02T20:51:23.918" v="142" actId="47"/>
        <pc:sldMkLst>
          <pc:docMk/>
          <pc:sldMk cId="745023204" sldId="1052"/>
        </pc:sldMkLst>
      </pc:sldChg>
      <pc:sldChg chg="del">
        <pc:chgData name="WEBLEX - Julie MICHEL" userId="25021893-7a15-45ac-b91c-6704d640096b" providerId="ADAL" clId="{AF75BDB2-8069-4219-8EB6-1AFEBF7476A2}" dt="2021-06-02T20:51:09.437" v="64" actId="47"/>
        <pc:sldMkLst>
          <pc:docMk/>
          <pc:sldMk cId="3305159291" sldId="1053"/>
        </pc:sldMkLst>
      </pc:sldChg>
      <pc:sldChg chg="del">
        <pc:chgData name="WEBLEX - Julie MICHEL" userId="25021893-7a15-45ac-b91c-6704d640096b" providerId="ADAL" clId="{AF75BDB2-8069-4219-8EB6-1AFEBF7476A2}" dt="2021-06-02T20:51:09.473" v="65" actId="47"/>
        <pc:sldMkLst>
          <pc:docMk/>
          <pc:sldMk cId="2744136834" sldId="1054"/>
        </pc:sldMkLst>
      </pc:sldChg>
      <pc:sldChg chg="del">
        <pc:chgData name="WEBLEX - Julie MICHEL" userId="25021893-7a15-45ac-b91c-6704d640096b" providerId="ADAL" clId="{AF75BDB2-8069-4219-8EB6-1AFEBF7476A2}" dt="2021-06-02T20:51:15.503" v="103" actId="47"/>
        <pc:sldMkLst>
          <pc:docMk/>
          <pc:sldMk cId="295995590" sldId="1055"/>
        </pc:sldMkLst>
      </pc:sldChg>
      <pc:sldChg chg="del">
        <pc:chgData name="WEBLEX - Julie MICHEL" userId="25021893-7a15-45ac-b91c-6704d640096b" providerId="ADAL" clId="{AF75BDB2-8069-4219-8EB6-1AFEBF7476A2}" dt="2021-06-02T20:51:23.478" v="130" actId="47"/>
        <pc:sldMkLst>
          <pc:docMk/>
          <pc:sldMk cId="2021121702" sldId="1057"/>
        </pc:sldMkLst>
      </pc:sldChg>
      <pc:sldChg chg="del">
        <pc:chgData name="WEBLEX - Julie MICHEL" userId="25021893-7a15-45ac-b91c-6704d640096b" providerId="ADAL" clId="{AF75BDB2-8069-4219-8EB6-1AFEBF7476A2}" dt="2021-06-02T20:51:24.685" v="159" actId="47"/>
        <pc:sldMkLst>
          <pc:docMk/>
          <pc:sldMk cId="2185024016" sldId="1058"/>
        </pc:sldMkLst>
      </pc:sldChg>
      <pc:sldChg chg="del">
        <pc:chgData name="WEBLEX - Julie MICHEL" userId="25021893-7a15-45ac-b91c-6704d640096b" providerId="ADAL" clId="{AF75BDB2-8069-4219-8EB6-1AFEBF7476A2}" dt="2021-06-02T20:51:27.051" v="188" actId="47"/>
        <pc:sldMkLst>
          <pc:docMk/>
          <pc:sldMk cId="1853745751" sldId="1059"/>
        </pc:sldMkLst>
      </pc:sldChg>
      <pc:sldChg chg="del">
        <pc:chgData name="WEBLEX - Julie MICHEL" userId="25021893-7a15-45ac-b91c-6704d640096b" providerId="ADAL" clId="{AF75BDB2-8069-4219-8EB6-1AFEBF7476A2}" dt="2021-06-02T20:51:31.204" v="231" actId="47"/>
        <pc:sldMkLst>
          <pc:docMk/>
          <pc:sldMk cId="970547795" sldId="1060"/>
        </pc:sldMkLst>
      </pc:sldChg>
      <pc:sldChg chg="del">
        <pc:chgData name="WEBLEX - Julie MICHEL" userId="25021893-7a15-45ac-b91c-6704d640096b" providerId="ADAL" clId="{AF75BDB2-8069-4219-8EB6-1AFEBF7476A2}" dt="2021-06-02T20:51:05.589" v="26" actId="47"/>
        <pc:sldMkLst>
          <pc:docMk/>
          <pc:sldMk cId="222613005" sldId="1061"/>
        </pc:sldMkLst>
      </pc:sldChg>
      <pc:sldChg chg="del">
        <pc:chgData name="WEBLEX - Julie MICHEL" userId="25021893-7a15-45ac-b91c-6704d640096b" providerId="ADAL" clId="{AF75BDB2-8069-4219-8EB6-1AFEBF7476A2}" dt="2021-06-02T20:51:24.838" v="161" actId="47"/>
        <pc:sldMkLst>
          <pc:docMk/>
          <pc:sldMk cId="1591315848" sldId="1062"/>
        </pc:sldMkLst>
      </pc:sldChg>
      <pc:sldChg chg="del">
        <pc:chgData name="WEBLEX - Julie MICHEL" userId="25021893-7a15-45ac-b91c-6704d640096b" providerId="ADAL" clId="{AF75BDB2-8069-4219-8EB6-1AFEBF7476A2}" dt="2021-06-02T20:51:26.359" v="173" actId="47"/>
        <pc:sldMkLst>
          <pc:docMk/>
          <pc:sldMk cId="4096977193" sldId="1063"/>
        </pc:sldMkLst>
      </pc:sldChg>
      <pc:sldChg chg="del">
        <pc:chgData name="WEBLEX - Julie MICHEL" userId="25021893-7a15-45ac-b91c-6704d640096b" providerId="ADAL" clId="{AF75BDB2-8069-4219-8EB6-1AFEBF7476A2}" dt="2021-06-02T20:51:27.285" v="194" actId="47"/>
        <pc:sldMkLst>
          <pc:docMk/>
          <pc:sldMk cId="3762466155" sldId="1064"/>
        </pc:sldMkLst>
      </pc:sldChg>
      <pc:sldChg chg="del">
        <pc:chgData name="WEBLEX - Julie MICHEL" userId="25021893-7a15-45ac-b91c-6704d640096b" providerId="ADAL" clId="{AF75BDB2-8069-4219-8EB6-1AFEBF7476A2}" dt="2021-06-02T20:51:22.166" v="109" actId="47"/>
        <pc:sldMkLst>
          <pc:docMk/>
          <pc:sldMk cId="1299016541" sldId="1065"/>
        </pc:sldMkLst>
      </pc:sldChg>
      <pc:sldChg chg="del">
        <pc:chgData name="WEBLEX - Julie MICHEL" userId="25021893-7a15-45ac-b91c-6704d640096b" providerId="ADAL" clId="{AF75BDB2-8069-4219-8EB6-1AFEBF7476A2}" dt="2021-06-02T20:51:31.699" v="232" actId="47"/>
        <pc:sldMkLst>
          <pc:docMk/>
          <pc:sldMk cId="3215707896" sldId="1067"/>
        </pc:sldMkLst>
      </pc:sldChg>
      <pc:sldChg chg="del">
        <pc:chgData name="WEBLEX - Julie MICHEL" userId="25021893-7a15-45ac-b91c-6704d640096b" providerId="ADAL" clId="{AF75BDB2-8069-4219-8EB6-1AFEBF7476A2}" dt="2021-06-02T20:51:31.730" v="233" actId="47"/>
        <pc:sldMkLst>
          <pc:docMk/>
          <pc:sldMk cId="3234840053" sldId="1068"/>
        </pc:sldMkLst>
      </pc:sldChg>
      <pc:sldChg chg="del">
        <pc:chgData name="WEBLEX - Julie MICHEL" userId="25021893-7a15-45ac-b91c-6704d640096b" providerId="ADAL" clId="{AF75BDB2-8069-4219-8EB6-1AFEBF7476A2}" dt="2021-06-02T20:51:24.244" v="151" actId="47"/>
        <pc:sldMkLst>
          <pc:docMk/>
          <pc:sldMk cId="2433007305" sldId="1069"/>
        </pc:sldMkLst>
      </pc:sldChg>
      <pc:sldChg chg="del">
        <pc:chgData name="WEBLEX - Julie MICHEL" userId="25021893-7a15-45ac-b91c-6704d640096b" providerId="ADAL" clId="{AF75BDB2-8069-4219-8EB6-1AFEBF7476A2}" dt="2021-06-02T20:51:28.933" v="210" actId="47"/>
        <pc:sldMkLst>
          <pc:docMk/>
          <pc:sldMk cId="1823716278" sldId="1070"/>
        </pc:sldMkLst>
      </pc:sldChg>
      <pc:sldChg chg="del">
        <pc:chgData name="WEBLEX - Julie MICHEL" userId="25021893-7a15-45ac-b91c-6704d640096b" providerId="ADAL" clId="{AF75BDB2-8069-4219-8EB6-1AFEBF7476A2}" dt="2021-06-02T20:51:12.243" v="89" actId="47"/>
        <pc:sldMkLst>
          <pc:docMk/>
          <pc:sldMk cId="3599306183" sldId="1071"/>
        </pc:sldMkLst>
      </pc:sldChg>
      <pc:sldChg chg="del">
        <pc:chgData name="WEBLEX - Julie MICHEL" userId="25021893-7a15-45ac-b91c-6704d640096b" providerId="ADAL" clId="{AF75BDB2-8069-4219-8EB6-1AFEBF7476A2}" dt="2021-06-02T20:51:24.886" v="162" actId="47"/>
        <pc:sldMkLst>
          <pc:docMk/>
          <pc:sldMk cId="2478955265" sldId="1072"/>
        </pc:sldMkLst>
      </pc:sldChg>
      <pc:sldChg chg="del">
        <pc:chgData name="WEBLEX - Julie MICHEL" userId="25021893-7a15-45ac-b91c-6704d640096b" providerId="ADAL" clId="{AF75BDB2-8069-4219-8EB6-1AFEBF7476A2}" dt="2021-06-02T20:51:28.968" v="211" actId="47"/>
        <pc:sldMkLst>
          <pc:docMk/>
          <pc:sldMk cId="3512496755" sldId="1073"/>
        </pc:sldMkLst>
      </pc:sldChg>
      <pc:sldChg chg="del">
        <pc:chgData name="WEBLEX - Julie MICHEL" userId="25021893-7a15-45ac-b91c-6704d640096b" providerId="ADAL" clId="{AF75BDB2-8069-4219-8EB6-1AFEBF7476A2}" dt="2021-06-02T20:51:07.455" v="42" actId="47"/>
        <pc:sldMkLst>
          <pc:docMk/>
          <pc:sldMk cId="3568725610" sldId="1074"/>
        </pc:sldMkLst>
      </pc:sldChg>
      <pc:sldChg chg="del">
        <pc:chgData name="WEBLEX - Julie MICHEL" userId="25021893-7a15-45ac-b91c-6704d640096b" providerId="ADAL" clId="{AF75BDB2-8069-4219-8EB6-1AFEBF7476A2}" dt="2021-06-02T20:51:05.716" v="29" actId="47"/>
        <pc:sldMkLst>
          <pc:docMk/>
          <pc:sldMk cId="2801677245" sldId="1075"/>
        </pc:sldMkLst>
      </pc:sldChg>
      <pc:sldChg chg="del">
        <pc:chgData name="WEBLEX - Julie MICHEL" userId="25021893-7a15-45ac-b91c-6704d640096b" providerId="ADAL" clId="{AF75BDB2-8069-4219-8EB6-1AFEBF7476A2}" dt="2021-06-02T20:51:05.774" v="30" actId="47"/>
        <pc:sldMkLst>
          <pc:docMk/>
          <pc:sldMk cId="2302621145" sldId="1077"/>
        </pc:sldMkLst>
      </pc:sldChg>
      <pc:sldChg chg="del">
        <pc:chgData name="WEBLEX - Julie MICHEL" userId="25021893-7a15-45ac-b91c-6704d640096b" providerId="ADAL" clId="{AF75BDB2-8069-4219-8EB6-1AFEBF7476A2}" dt="2021-06-02T20:51:04.976" v="15" actId="47"/>
        <pc:sldMkLst>
          <pc:docMk/>
          <pc:sldMk cId="3575271258" sldId="1078"/>
        </pc:sldMkLst>
      </pc:sldChg>
      <pc:sldChg chg="del">
        <pc:chgData name="WEBLEX - Julie MICHEL" userId="25021893-7a15-45ac-b91c-6704d640096b" providerId="ADAL" clId="{AF75BDB2-8069-4219-8EB6-1AFEBF7476A2}" dt="2021-06-02T20:51:05.008" v="16" actId="47"/>
        <pc:sldMkLst>
          <pc:docMk/>
          <pc:sldMk cId="3691537704" sldId="1079"/>
        </pc:sldMkLst>
      </pc:sldChg>
      <pc:sldChg chg="del">
        <pc:chgData name="WEBLEX - Julie MICHEL" userId="25021893-7a15-45ac-b91c-6704d640096b" providerId="ADAL" clId="{AF75BDB2-8069-4219-8EB6-1AFEBF7476A2}" dt="2021-06-02T20:51:24.924" v="163" actId="47"/>
        <pc:sldMkLst>
          <pc:docMk/>
          <pc:sldMk cId="883706197" sldId="1080"/>
        </pc:sldMkLst>
      </pc:sldChg>
      <pc:sldChg chg="del">
        <pc:chgData name="WEBLEX - Julie MICHEL" userId="25021893-7a15-45ac-b91c-6704d640096b" providerId="ADAL" clId="{AF75BDB2-8069-4219-8EB6-1AFEBF7476A2}" dt="2021-06-02T20:51:27.151" v="190" actId="47"/>
        <pc:sldMkLst>
          <pc:docMk/>
          <pc:sldMk cId="2745033342" sldId="1081"/>
        </pc:sldMkLst>
      </pc:sldChg>
      <pc:sldChg chg="del">
        <pc:chgData name="WEBLEX - Julie MICHEL" userId="25021893-7a15-45ac-b91c-6704d640096b" providerId="ADAL" clId="{AF75BDB2-8069-4219-8EB6-1AFEBF7476A2}" dt="2021-06-02T20:51:29.005" v="212" actId="47"/>
        <pc:sldMkLst>
          <pc:docMk/>
          <pc:sldMk cId="4086624473" sldId="1082"/>
        </pc:sldMkLst>
      </pc:sldChg>
      <pc:sldChg chg="del">
        <pc:chgData name="WEBLEX - Julie MICHEL" userId="25021893-7a15-45ac-b91c-6704d640096b" providerId="ADAL" clId="{AF75BDB2-8069-4219-8EB6-1AFEBF7476A2}" dt="2021-06-02T20:51:34.449" v="246" actId="47"/>
        <pc:sldMkLst>
          <pc:docMk/>
          <pc:sldMk cId="216122600" sldId="1083"/>
        </pc:sldMkLst>
      </pc:sldChg>
      <pc:sldChg chg="del">
        <pc:chgData name="WEBLEX - Julie MICHEL" userId="25021893-7a15-45ac-b91c-6704d640096b" providerId="ADAL" clId="{AF75BDB2-8069-4219-8EB6-1AFEBF7476A2}" dt="2021-06-02T20:51:15.621" v="104" actId="47"/>
        <pc:sldMkLst>
          <pc:docMk/>
          <pc:sldMk cId="576593845" sldId="1084"/>
        </pc:sldMkLst>
      </pc:sldChg>
      <pc:sldChg chg="del">
        <pc:chgData name="WEBLEX - Julie MICHEL" userId="25021893-7a15-45ac-b91c-6704d640096b" providerId="ADAL" clId="{AF75BDB2-8069-4219-8EB6-1AFEBF7476A2}" dt="2021-06-02T20:51:24.969" v="164" actId="47"/>
        <pc:sldMkLst>
          <pc:docMk/>
          <pc:sldMk cId="572759367" sldId="1085"/>
        </pc:sldMkLst>
      </pc:sldChg>
      <pc:sldChg chg="del">
        <pc:chgData name="WEBLEX - Julie MICHEL" userId="25021893-7a15-45ac-b91c-6704d640096b" providerId="ADAL" clId="{AF75BDB2-8069-4219-8EB6-1AFEBF7476A2}" dt="2021-06-02T20:51:07.762" v="48" actId="47"/>
        <pc:sldMkLst>
          <pc:docMk/>
          <pc:sldMk cId="12327061" sldId="1086"/>
        </pc:sldMkLst>
      </pc:sldChg>
      <pc:sldChg chg="del">
        <pc:chgData name="WEBLEX - Julie MICHEL" userId="25021893-7a15-45ac-b91c-6704d640096b" providerId="ADAL" clId="{AF75BDB2-8069-4219-8EB6-1AFEBF7476A2}" dt="2021-06-02T20:51:15.881" v="105" actId="47"/>
        <pc:sldMkLst>
          <pc:docMk/>
          <pc:sldMk cId="1623797650" sldId="1087"/>
        </pc:sldMkLst>
      </pc:sldChg>
      <pc:sldChg chg="del">
        <pc:chgData name="WEBLEX - Julie MICHEL" userId="25021893-7a15-45ac-b91c-6704d640096b" providerId="ADAL" clId="{AF75BDB2-8069-4219-8EB6-1AFEBF7476A2}" dt="2021-06-02T20:51:26.319" v="172" actId="47"/>
        <pc:sldMkLst>
          <pc:docMk/>
          <pc:sldMk cId="564727827" sldId="1088"/>
        </pc:sldMkLst>
      </pc:sldChg>
      <pc:sldChg chg="del">
        <pc:chgData name="WEBLEX - Julie MICHEL" userId="25021893-7a15-45ac-b91c-6704d640096b" providerId="ADAL" clId="{AF75BDB2-8069-4219-8EB6-1AFEBF7476A2}" dt="2021-06-02T20:51:27.184" v="191" actId="47"/>
        <pc:sldMkLst>
          <pc:docMk/>
          <pc:sldMk cId="3189582535" sldId="1089"/>
        </pc:sldMkLst>
      </pc:sldChg>
      <pc:sldChg chg="del">
        <pc:chgData name="WEBLEX - Julie MICHEL" userId="25021893-7a15-45ac-b91c-6704d640096b" providerId="ADAL" clId="{AF75BDB2-8069-4219-8EB6-1AFEBF7476A2}" dt="2021-06-02T20:51:25.002" v="165" actId="47"/>
        <pc:sldMkLst>
          <pc:docMk/>
          <pc:sldMk cId="1980016601" sldId="1090"/>
        </pc:sldMkLst>
      </pc:sldChg>
      <pc:sldChg chg="del">
        <pc:chgData name="WEBLEX - Julie MICHEL" userId="25021893-7a15-45ac-b91c-6704d640096b" providerId="ADAL" clId="{AF75BDB2-8069-4219-8EB6-1AFEBF7476A2}" dt="2021-06-02T20:51:09.144" v="58" actId="47"/>
        <pc:sldMkLst>
          <pc:docMk/>
          <pc:sldMk cId="2713480960" sldId="1091"/>
        </pc:sldMkLst>
      </pc:sldChg>
      <pc:sldChg chg="del">
        <pc:chgData name="WEBLEX - Julie MICHEL" userId="25021893-7a15-45ac-b91c-6704d640096b" providerId="ADAL" clId="{AF75BDB2-8069-4219-8EB6-1AFEBF7476A2}" dt="2021-06-02T20:51:09.113" v="57" actId="47"/>
        <pc:sldMkLst>
          <pc:docMk/>
          <pc:sldMk cId="2296081748" sldId="1092"/>
        </pc:sldMkLst>
      </pc:sldChg>
      <pc:sldChg chg="del">
        <pc:chgData name="WEBLEX - Julie MICHEL" userId="25021893-7a15-45ac-b91c-6704d640096b" providerId="ADAL" clId="{AF75BDB2-8069-4219-8EB6-1AFEBF7476A2}" dt="2021-06-02T20:51:16.542" v="107" actId="47"/>
        <pc:sldMkLst>
          <pc:docMk/>
          <pc:sldMk cId="1672945644" sldId="1093"/>
        </pc:sldMkLst>
      </pc:sldChg>
      <pc:sldChg chg="del">
        <pc:chgData name="WEBLEX - Julie MICHEL" userId="25021893-7a15-45ac-b91c-6704d640096b" providerId="ADAL" clId="{AF75BDB2-8069-4219-8EB6-1AFEBF7476A2}" dt="2021-06-02T20:51:16.307" v="106" actId="47"/>
        <pc:sldMkLst>
          <pc:docMk/>
          <pc:sldMk cId="2991169316" sldId="1094"/>
        </pc:sldMkLst>
      </pc:sldChg>
      <pc:sldChg chg="del">
        <pc:chgData name="WEBLEX - Julie MICHEL" userId="25021893-7a15-45ac-b91c-6704d640096b" providerId="ADAL" clId="{AF75BDB2-8069-4219-8EB6-1AFEBF7476A2}" dt="2021-06-02T20:51:23.505" v="131" actId="47"/>
        <pc:sldMkLst>
          <pc:docMk/>
          <pc:sldMk cId="4068687685" sldId="1095"/>
        </pc:sldMkLst>
      </pc:sldChg>
      <pc:sldChg chg="del">
        <pc:chgData name="WEBLEX - Julie MICHEL" userId="25021893-7a15-45ac-b91c-6704d640096b" providerId="ADAL" clId="{AF75BDB2-8069-4219-8EB6-1AFEBF7476A2}" dt="2021-06-02T20:51:23.533" v="132" actId="47"/>
        <pc:sldMkLst>
          <pc:docMk/>
          <pc:sldMk cId="2454936504" sldId="1096"/>
        </pc:sldMkLst>
      </pc:sldChg>
      <pc:sldChg chg="del">
        <pc:chgData name="WEBLEX - Julie MICHEL" userId="25021893-7a15-45ac-b91c-6704d640096b" providerId="ADAL" clId="{AF75BDB2-8069-4219-8EB6-1AFEBF7476A2}" dt="2021-06-02T20:51:31.775" v="234" actId="47"/>
        <pc:sldMkLst>
          <pc:docMk/>
          <pc:sldMk cId="815736293" sldId="1097"/>
        </pc:sldMkLst>
      </pc:sldChg>
      <pc:sldChg chg="del">
        <pc:chgData name="WEBLEX - Julie MICHEL" userId="25021893-7a15-45ac-b91c-6704d640096b" providerId="ADAL" clId="{AF75BDB2-8069-4219-8EB6-1AFEBF7476A2}" dt="2021-06-02T20:51:31.807" v="235" actId="47"/>
        <pc:sldMkLst>
          <pc:docMk/>
          <pc:sldMk cId="3385863870" sldId="1098"/>
        </pc:sldMkLst>
      </pc:sldChg>
      <pc:sldChg chg="del">
        <pc:chgData name="WEBLEX - Julie MICHEL" userId="25021893-7a15-45ac-b91c-6704d640096b" providerId="ADAL" clId="{AF75BDB2-8069-4219-8EB6-1AFEBF7476A2}" dt="2021-06-02T20:51:26.428" v="175" actId="47"/>
        <pc:sldMkLst>
          <pc:docMk/>
          <pc:sldMk cId="29449793" sldId="1099"/>
        </pc:sldMkLst>
      </pc:sldChg>
      <pc:sldChg chg="del">
        <pc:chgData name="WEBLEX - Julie MICHEL" userId="25021893-7a15-45ac-b91c-6704d640096b" providerId="ADAL" clId="{AF75BDB2-8069-4219-8EB6-1AFEBF7476A2}" dt="2021-06-02T20:51:26.386" v="174" actId="47"/>
        <pc:sldMkLst>
          <pc:docMk/>
          <pc:sldMk cId="3295650406" sldId="1100"/>
        </pc:sldMkLst>
      </pc:sldChg>
      <pc:sldChg chg="del">
        <pc:chgData name="WEBLEX - Julie MICHEL" userId="25021893-7a15-45ac-b91c-6704d640096b" providerId="ADAL" clId="{AF75BDB2-8069-4219-8EB6-1AFEBF7476A2}" dt="2021-06-02T20:51:16.907" v="108" actId="47"/>
        <pc:sldMkLst>
          <pc:docMk/>
          <pc:sldMk cId="3522657990" sldId="1101"/>
        </pc:sldMkLst>
      </pc:sldChg>
      <pc:sldChg chg="del">
        <pc:chgData name="WEBLEX - Julie MICHEL" userId="25021893-7a15-45ac-b91c-6704d640096b" providerId="ADAL" clId="{AF75BDB2-8069-4219-8EB6-1AFEBF7476A2}" dt="2021-06-02T20:51:09.610" v="68" actId="47"/>
        <pc:sldMkLst>
          <pc:docMk/>
          <pc:sldMk cId="3843508840" sldId="1102"/>
        </pc:sldMkLst>
      </pc:sldChg>
      <pc:sldChg chg="del">
        <pc:chgData name="WEBLEX - Julie MICHEL" userId="25021893-7a15-45ac-b91c-6704d640096b" providerId="ADAL" clId="{AF75BDB2-8069-4219-8EB6-1AFEBF7476A2}" dt="2021-06-02T20:51:09.657" v="69" actId="47"/>
        <pc:sldMkLst>
          <pc:docMk/>
          <pc:sldMk cId="2818938149" sldId="1103"/>
        </pc:sldMkLst>
      </pc:sldChg>
      <pc:sldChg chg="del">
        <pc:chgData name="WEBLEX - Julie MICHEL" userId="25021893-7a15-45ac-b91c-6704d640096b" providerId="ADAL" clId="{AF75BDB2-8069-4219-8EB6-1AFEBF7476A2}" dt="2021-06-02T20:51:10.797" v="73" actId="47"/>
        <pc:sldMkLst>
          <pc:docMk/>
          <pc:sldMk cId="1804008196" sldId="1104"/>
        </pc:sldMkLst>
      </pc:sldChg>
      <pc:sldChg chg="del">
        <pc:chgData name="WEBLEX - Julie MICHEL" userId="25021893-7a15-45ac-b91c-6704d640096b" providerId="ADAL" clId="{AF75BDB2-8069-4219-8EB6-1AFEBF7476A2}" dt="2021-06-02T20:51:10.837" v="74" actId="47"/>
        <pc:sldMkLst>
          <pc:docMk/>
          <pc:sldMk cId="2866703220" sldId="1105"/>
        </pc:sldMkLst>
      </pc:sldChg>
      <pc:sldChg chg="del">
        <pc:chgData name="WEBLEX - Julie MICHEL" userId="25021893-7a15-45ac-b91c-6704d640096b" providerId="ADAL" clId="{AF75BDB2-8069-4219-8EB6-1AFEBF7476A2}" dt="2021-06-02T20:51:07.803" v="49" actId="47"/>
        <pc:sldMkLst>
          <pc:docMk/>
          <pc:sldMk cId="1655492940" sldId="1106"/>
        </pc:sldMkLst>
      </pc:sldChg>
      <pc:sldChg chg="del">
        <pc:chgData name="WEBLEX - Julie MICHEL" userId="25021893-7a15-45ac-b91c-6704d640096b" providerId="ADAL" clId="{AF75BDB2-8069-4219-8EB6-1AFEBF7476A2}" dt="2021-06-02T20:51:07.852" v="50" actId="47"/>
        <pc:sldMkLst>
          <pc:docMk/>
          <pc:sldMk cId="1200460275" sldId="1107"/>
        </pc:sldMkLst>
      </pc:sldChg>
      <pc:sldChg chg="del">
        <pc:chgData name="WEBLEX - Julie MICHEL" userId="25021893-7a15-45ac-b91c-6704d640096b" providerId="ADAL" clId="{AF75BDB2-8069-4219-8EB6-1AFEBF7476A2}" dt="2021-06-02T20:51:05.642" v="27" actId="47"/>
        <pc:sldMkLst>
          <pc:docMk/>
          <pc:sldMk cId="2030534332" sldId="1108"/>
        </pc:sldMkLst>
      </pc:sldChg>
      <pc:sldChg chg="del">
        <pc:chgData name="WEBLEX - Julie MICHEL" userId="25021893-7a15-45ac-b91c-6704d640096b" providerId="ADAL" clId="{AF75BDB2-8069-4219-8EB6-1AFEBF7476A2}" dt="2021-06-02T20:51:05.674" v="28" actId="47"/>
        <pc:sldMkLst>
          <pc:docMk/>
          <pc:sldMk cId="1722727844" sldId="1109"/>
        </pc:sldMkLst>
      </pc:sldChg>
      <pc:sldChg chg="del">
        <pc:chgData name="WEBLEX - Julie MICHEL" userId="25021893-7a15-45ac-b91c-6704d640096b" providerId="ADAL" clId="{AF75BDB2-8069-4219-8EB6-1AFEBF7476A2}" dt="2021-06-02T20:51:26.485" v="177" actId="47"/>
        <pc:sldMkLst>
          <pc:docMk/>
          <pc:sldMk cId="2615500375" sldId="1110"/>
        </pc:sldMkLst>
      </pc:sldChg>
      <pc:sldChg chg="del">
        <pc:chgData name="WEBLEX - Julie MICHEL" userId="25021893-7a15-45ac-b91c-6704d640096b" providerId="ADAL" clId="{AF75BDB2-8069-4219-8EB6-1AFEBF7476A2}" dt="2021-06-02T20:51:26.466" v="176" actId="47"/>
        <pc:sldMkLst>
          <pc:docMk/>
          <pc:sldMk cId="3036813744" sldId="1111"/>
        </pc:sldMkLst>
      </pc:sldChg>
      <pc:sldChg chg="del">
        <pc:chgData name="WEBLEX - Julie MICHEL" userId="25021893-7a15-45ac-b91c-6704d640096b" providerId="ADAL" clId="{AF75BDB2-8069-4219-8EB6-1AFEBF7476A2}" dt="2021-06-02T20:51:27.232" v="192" actId="47"/>
        <pc:sldMkLst>
          <pc:docMk/>
          <pc:sldMk cId="4221113293" sldId="1112"/>
        </pc:sldMkLst>
      </pc:sldChg>
      <pc:sldChg chg="del">
        <pc:chgData name="WEBLEX - Julie MICHEL" userId="25021893-7a15-45ac-b91c-6704d640096b" providerId="ADAL" clId="{AF75BDB2-8069-4219-8EB6-1AFEBF7476A2}" dt="2021-06-02T20:51:27.254" v="193" actId="47"/>
        <pc:sldMkLst>
          <pc:docMk/>
          <pc:sldMk cId="1222279737" sldId="1113"/>
        </pc:sldMkLst>
      </pc:sldChg>
      <pc:sldChg chg="del">
        <pc:chgData name="WEBLEX - Julie MICHEL" userId="25021893-7a15-45ac-b91c-6704d640096b" providerId="ADAL" clId="{AF75BDB2-8069-4219-8EB6-1AFEBF7476A2}" dt="2021-06-02T20:51:04.733" v="9" actId="47"/>
        <pc:sldMkLst>
          <pc:docMk/>
          <pc:sldMk cId="1096412006" sldId="1114"/>
        </pc:sldMkLst>
      </pc:sldChg>
      <pc:sldChg chg="del">
        <pc:chgData name="WEBLEX - Julie MICHEL" userId="25021893-7a15-45ac-b91c-6704d640096b" providerId="ADAL" clId="{AF75BDB2-8069-4219-8EB6-1AFEBF7476A2}" dt="2021-06-02T20:51:07.891" v="51" actId="47"/>
        <pc:sldMkLst>
          <pc:docMk/>
          <pc:sldMk cId="1044798160" sldId="1115"/>
        </pc:sldMkLst>
      </pc:sldChg>
      <pc:sldChg chg="del">
        <pc:chgData name="WEBLEX - Julie MICHEL" userId="25021893-7a15-45ac-b91c-6704d640096b" providerId="ADAL" clId="{AF75BDB2-8069-4219-8EB6-1AFEBF7476A2}" dt="2021-06-02T20:51:36.417" v="249" actId="47"/>
        <pc:sldMkLst>
          <pc:docMk/>
          <pc:sldMk cId="1880794559" sldId="1253"/>
        </pc:sldMkLst>
      </pc:sldChg>
      <pc:sldChg chg="del">
        <pc:chgData name="WEBLEX - Julie MICHEL" userId="25021893-7a15-45ac-b91c-6704d640096b" providerId="ADAL" clId="{AF75BDB2-8069-4219-8EB6-1AFEBF7476A2}" dt="2021-06-02T20:51:37.047" v="250" actId="47"/>
        <pc:sldMkLst>
          <pc:docMk/>
          <pc:sldMk cId="608368244" sldId="1254"/>
        </pc:sldMkLst>
      </pc:sldChg>
      <pc:sldChg chg="del">
        <pc:chgData name="WEBLEX - Julie MICHEL" userId="25021893-7a15-45ac-b91c-6704d640096b" providerId="ADAL" clId="{AF75BDB2-8069-4219-8EB6-1AFEBF7476A2}" dt="2021-06-02T20:51:37.614" v="251" actId="47"/>
        <pc:sldMkLst>
          <pc:docMk/>
          <pc:sldMk cId="3722753411" sldId="1255"/>
        </pc:sldMkLst>
      </pc:sldChg>
      <pc:sldMasterChg chg="delSldLayout">
        <pc:chgData name="WEBLEX - Julie MICHEL" userId="25021893-7a15-45ac-b91c-6704d640096b" providerId="ADAL" clId="{AF75BDB2-8069-4219-8EB6-1AFEBF7476A2}" dt="2021-06-02T20:52:03.216" v="266" actId="2696"/>
        <pc:sldMasterMkLst>
          <pc:docMk/>
          <pc:sldMasterMk cId="207026399" sldId="2147483648"/>
        </pc:sldMasterMkLst>
        <pc:sldLayoutChg chg="del">
          <pc:chgData name="WEBLEX - Julie MICHEL" userId="25021893-7a15-45ac-b91c-6704d640096b" providerId="ADAL" clId="{AF75BDB2-8069-4219-8EB6-1AFEBF7476A2}" dt="2021-06-02T20:51:56.254" v="253" actId="2696"/>
          <pc:sldLayoutMkLst>
            <pc:docMk/>
            <pc:sldMasterMk cId="207026399" sldId="2147483648"/>
            <pc:sldLayoutMk cId="358659039" sldId="2147483649"/>
          </pc:sldLayoutMkLst>
        </pc:sldLayoutChg>
        <pc:sldLayoutChg chg="del">
          <pc:chgData name="WEBLEX - Julie MICHEL" userId="25021893-7a15-45ac-b91c-6704d640096b" providerId="ADAL" clId="{AF75BDB2-8069-4219-8EB6-1AFEBF7476A2}" dt="2021-06-02T20:51:56.665" v="254" actId="2696"/>
          <pc:sldLayoutMkLst>
            <pc:docMk/>
            <pc:sldMasterMk cId="207026399" sldId="2147483648"/>
            <pc:sldLayoutMk cId="3039758419" sldId="2147483650"/>
          </pc:sldLayoutMkLst>
        </pc:sldLayoutChg>
        <pc:sldLayoutChg chg="del">
          <pc:chgData name="WEBLEX - Julie MICHEL" userId="25021893-7a15-45ac-b91c-6704d640096b" providerId="ADAL" clId="{AF75BDB2-8069-4219-8EB6-1AFEBF7476A2}" dt="2021-06-02T20:51:58.778" v="259" actId="2696"/>
          <pc:sldLayoutMkLst>
            <pc:docMk/>
            <pc:sldMasterMk cId="207026399" sldId="2147483648"/>
            <pc:sldLayoutMk cId="2607901687" sldId="2147483658"/>
          </pc:sldLayoutMkLst>
        </pc:sldLayoutChg>
        <pc:sldLayoutChg chg="del">
          <pc:chgData name="WEBLEX - Julie MICHEL" userId="25021893-7a15-45ac-b91c-6704d640096b" providerId="ADAL" clId="{AF75BDB2-8069-4219-8EB6-1AFEBF7476A2}" dt="2021-06-02T20:52:01.498" v="260" actId="2696"/>
          <pc:sldLayoutMkLst>
            <pc:docMk/>
            <pc:sldMasterMk cId="207026399" sldId="2147483648"/>
            <pc:sldLayoutMk cId="34448316" sldId="2147483660"/>
          </pc:sldLayoutMkLst>
        </pc:sldLayoutChg>
        <pc:sldLayoutChg chg="del">
          <pc:chgData name="WEBLEX - Julie MICHEL" userId="25021893-7a15-45ac-b91c-6704d640096b" providerId="ADAL" clId="{AF75BDB2-8069-4219-8EB6-1AFEBF7476A2}" dt="2021-06-02T20:52:01.716" v="261" actId="2696"/>
          <pc:sldLayoutMkLst>
            <pc:docMk/>
            <pc:sldMasterMk cId="207026399" sldId="2147483648"/>
            <pc:sldLayoutMk cId="4259294518" sldId="2147483661"/>
          </pc:sldLayoutMkLst>
        </pc:sldLayoutChg>
        <pc:sldLayoutChg chg="del">
          <pc:chgData name="WEBLEX - Julie MICHEL" userId="25021893-7a15-45ac-b91c-6704d640096b" providerId="ADAL" clId="{AF75BDB2-8069-4219-8EB6-1AFEBF7476A2}" dt="2021-06-02T20:52:01.883" v="262" actId="2696"/>
          <pc:sldLayoutMkLst>
            <pc:docMk/>
            <pc:sldMasterMk cId="207026399" sldId="2147483648"/>
            <pc:sldLayoutMk cId="4232393285" sldId="2147483662"/>
          </pc:sldLayoutMkLst>
        </pc:sldLayoutChg>
        <pc:sldLayoutChg chg="del">
          <pc:chgData name="WEBLEX - Julie MICHEL" userId="25021893-7a15-45ac-b91c-6704d640096b" providerId="ADAL" clId="{AF75BDB2-8069-4219-8EB6-1AFEBF7476A2}" dt="2021-06-02T20:52:02.062" v="263" actId="2696"/>
          <pc:sldLayoutMkLst>
            <pc:docMk/>
            <pc:sldMasterMk cId="207026399" sldId="2147483648"/>
            <pc:sldLayoutMk cId="807334250" sldId="2147483663"/>
          </pc:sldLayoutMkLst>
        </pc:sldLayoutChg>
        <pc:sldLayoutChg chg="del">
          <pc:chgData name="WEBLEX - Julie MICHEL" userId="25021893-7a15-45ac-b91c-6704d640096b" providerId="ADAL" clId="{AF75BDB2-8069-4219-8EB6-1AFEBF7476A2}" dt="2021-06-02T20:52:02.436" v="264" actId="2696"/>
          <pc:sldLayoutMkLst>
            <pc:docMk/>
            <pc:sldMasterMk cId="207026399" sldId="2147483648"/>
            <pc:sldLayoutMk cId="3471990559" sldId="2147483664"/>
          </pc:sldLayoutMkLst>
        </pc:sldLayoutChg>
        <pc:sldLayoutChg chg="del">
          <pc:chgData name="WEBLEX - Julie MICHEL" userId="25021893-7a15-45ac-b91c-6704d640096b" providerId="ADAL" clId="{AF75BDB2-8069-4219-8EB6-1AFEBF7476A2}" dt="2021-06-02T20:52:03.216" v="266" actId="2696"/>
          <pc:sldLayoutMkLst>
            <pc:docMk/>
            <pc:sldMasterMk cId="207026399" sldId="2147483648"/>
            <pc:sldLayoutMk cId="1153716611" sldId="2147483665"/>
          </pc:sldLayoutMkLst>
        </pc:sldLayoutChg>
        <pc:sldLayoutChg chg="del">
          <pc:chgData name="WEBLEX - Julie MICHEL" userId="25021893-7a15-45ac-b91c-6704d640096b" providerId="ADAL" clId="{AF75BDB2-8069-4219-8EB6-1AFEBF7476A2}" dt="2021-06-02T20:51:57.398" v="256" actId="2696"/>
          <pc:sldLayoutMkLst>
            <pc:docMk/>
            <pc:sldMasterMk cId="207026399" sldId="2147483648"/>
            <pc:sldLayoutMk cId="2902894327" sldId="2147483666"/>
          </pc:sldLayoutMkLst>
        </pc:sldLayoutChg>
        <pc:sldLayoutChg chg="del">
          <pc:chgData name="WEBLEX - Julie MICHEL" userId="25021893-7a15-45ac-b91c-6704d640096b" providerId="ADAL" clId="{AF75BDB2-8069-4219-8EB6-1AFEBF7476A2}" dt="2021-06-02T20:51:57.930" v="257" actId="2696"/>
          <pc:sldLayoutMkLst>
            <pc:docMk/>
            <pc:sldMasterMk cId="207026399" sldId="2147483648"/>
            <pc:sldLayoutMk cId="2628086677" sldId="2147483667"/>
          </pc:sldLayoutMkLst>
        </pc:sldLayoutChg>
        <pc:sldLayoutChg chg="del">
          <pc:chgData name="WEBLEX - Julie MICHEL" userId="25021893-7a15-45ac-b91c-6704d640096b" providerId="ADAL" clId="{AF75BDB2-8069-4219-8EB6-1AFEBF7476A2}" dt="2021-06-02T20:51:58.350" v="258" actId="2696"/>
          <pc:sldLayoutMkLst>
            <pc:docMk/>
            <pc:sldMasterMk cId="207026399" sldId="2147483648"/>
            <pc:sldLayoutMk cId="3897554636" sldId="2147483668"/>
          </pc:sldLayoutMkLst>
        </pc:sldLayoutChg>
        <pc:sldLayoutChg chg="del">
          <pc:chgData name="WEBLEX - Julie MICHEL" userId="25021893-7a15-45ac-b91c-6704d640096b" providerId="ADAL" clId="{AF75BDB2-8069-4219-8EB6-1AFEBF7476A2}" dt="2021-06-02T20:52:02.855" v="265" actId="2696"/>
          <pc:sldLayoutMkLst>
            <pc:docMk/>
            <pc:sldMasterMk cId="207026399" sldId="2147483648"/>
            <pc:sldLayoutMk cId="3624619550" sldId="2147483669"/>
          </pc:sldLayoutMkLst>
        </pc:sldLayoutChg>
        <pc:sldLayoutChg chg="del">
          <pc:chgData name="WEBLEX - Julie MICHEL" userId="25021893-7a15-45ac-b91c-6704d640096b" providerId="ADAL" clId="{AF75BDB2-8069-4219-8EB6-1AFEBF7476A2}" dt="2021-06-02T20:51:56.973" v="255" actId="2696"/>
          <pc:sldLayoutMkLst>
            <pc:docMk/>
            <pc:sldMasterMk cId="207026399" sldId="2147483648"/>
            <pc:sldLayoutMk cId="976293760" sldId="2147483670"/>
          </pc:sldLayoutMkLst>
        </pc:sldLayoutChg>
      </pc:sldMasterChg>
    </pc:docChg>
  </pc:docChgLst>
  <pc:docChgLst>
    <pc:chgData name="WEBLEX - Julie MICHEL" userId="25021893-7a15-45ac-b91c-6704d640096b" providerId="ADAL" clId="{1C391FC8-B88E-4527-AF85-C21F30B8F915}"/>
    <pc:docChg chg="undo custSel delSld modSld">
      <pc:chgData name="WEBLEX - Julie MICHEL" userId="25021893-7a15-45ac-b91c-6704d640096b" providerId="ADAL" clId="{1C391FC8-B88E-4527-AF85-C21F30B8F915}" dt="2020-10-15T10:21:58.471" v="222" actId="20577"/>
      <pc:docMkLst>
        <pc:docMk/>
      </pc:docMkLst>
      <pc:sldChg chg="modSp mod">
        <pc:chgData name="WEBLEX - Julie MICHEL" userId="25021893-7a15-45ac-b91c-6704d640096b" providerId="ADAL" clId="{1C391FC8-B88E-4527-AF85-C21F30B8F915}" dt="2020-10-15T10:21:58.471" v="222" actId="20577"/>
        <pc:sldMkLst>
          <pc:docMk/>
          <pc:sldMk cId="3327034067" sldId="274"/>
        </pc:sldMkLst>
        <pc:spChg chg="mod">
          <ac:chgData name="WEBLEX - Julie MICHEL" userId="25021893-7a15-45ac-b91c-6704d640096b" providerId="ADAL" clId="{1C391FC8-B88E-4527-AF85-C21F30B8F915}" dt="2020-10-15T10:21:58.471" v="222" actId="20577"/>
          <ac:spMkLst>
            <pc:docMk/>
            <pc:sldMk cId="3327034067" sldId="274"/>
            <ac:spMk id="2" creationId="{00000000-0000-0000-0000-000000000000}"/>
          </ac:spMkLst>
        </pc:spChg>
        <pc:spChg chg="mod">
          <ac:chgData name="WEBLEX - Julie MICHEL" userId="25021893-7a15-45ac-b91c-6704d640096b" providerId="ADAL" clId="{1C391FC8-B88E-4527-AF85-C21F30B8F915}" dt="2020-10-15T10:21:50.734" v="206" actId="20577"/>
          <ac:spMkLst>
            <pc:docMk/>
            <pc:sldMk cId="3327034067" sldId="274"/>
            <ac:spMk id="3" creationId="{00000000-0000-0000-0000-000000000000}"/>
          </ac:spMkLst>
        </pc:spChg>
      </pc:sldChg>
      <pc:sldChg chg="modSp mod">
        <pc:chgData name="WEBLEX - Julie MICHEL" userId="25021893-7a15-45ac-b91c-6704d640096b" providerId="ADAL" clId="{1C391FC8-B88E-4527-AF85-C21F30B8F915}" dt="2020-10-15T10:17:56.495" v="44" actId="20577"/>
        <pc:sldMkLst>
          <pc:docMk/>
          <pc:sldMk cId="888193065" sldId="347"/>
        </pc:sldMkLst>
        <pc:spChg chg="mod">
          <ac:chgData name="WEBLEX - Julie MICHEL" userId="25021893-7a15-45ac-b91c-6704d640096b" providerId="ADAL" clId="{1C391FC8-B88E-4527-AF85-C21F30B8F915}" dt="2020-10-15T10:17:51.177" v="33" actId="404"/>
          <ac:spMkLst>
            <pc:docMk/>
            <pc:sldMk cId="888193065" sldId="347"/>
            <ac:spMk id="2" creationId="{00000000-0000-0000-0000-000000000000}"/>
          </ac:spMkLst>
        </pc:spChg>
        <pc:spChg chg="mod">
          <ac:chgData name="WEBLEX - Julie MICHEL" userId="25021893-7a15-45ac-b91c-6704d640096b" providerId="ADAL" clId="{1C391FC8-B88E-4527-AF85-C21F30B8F915}" dt="2020-10-15T10:17:56.495" v="44" actId="20577"/>
          <ac:spMkLst>
            <pc:docMk/>
            <pc:sldMk cId="888193065" sldId="347"/>
            <ac:spMk id="3" creationId="{00000000-0000-0000-0000-000000000000}"/>
          </ac:spMkLst>
        </pc:spChg>
      </pc:sldChg>
      <pc:sldChg chg="modSp mod">
        <pc:chgData name="WEBLEX - Julie MICHEL" userId="25021893-7a15-45ac-b91c-6704d640096b" providerId="ADAL" clId="{1C391FC8-B88E-4527-AF85-C21F30B8F915}" dt="2020-10-15T10:18:09.703" v="47" actId="20577"/>
        <pc:sldMkLst>
          <pc:docMk/>
          <pc:sldMk cId="563096616" sldId="356"/>
        </pc:sldMkLst>
        <pc:spChg chg="mod">
          <ac:chgData name="WEBLEX - Julie MICHEL" userId="25021893-7a15-45ac-b91c-6704d640096b" providerId="ADAL" clId="{1C391FC8-B88E-4527-AF85-C21F30B8F915}" dt="2020-10-15T10:18:09.703" v="47" actId="20577"/>
          <ac:spMkLst>
            <pc:docMk/>
            <pc:sldMk cId="563096616" sldId="356"/>
            <ac:spMk id="2" creationId="{00000000-0000-0000-0000-000000000000}"/>
          </ac:spMkLst>
        </pc:spChg>
        <pc:spChg chg="mod">
          <ac:chgData name="WEBLEX - Julie MICHEL" userId="25021893-7a15-45ac-b91c-6704d640096b" providerId="ADAL" clId="{1C391FC8-B88E-4527-AF85-C21F30B8F915}" dt="2020-10-15T10:17:11.956" v="11" actId="20577"/>
          <ac:spMkLst>
            <pc:docMk/>
            <pc:sldMk cId="563096616" sldId="356"/>
            <ac:spMk id="3" creationId="{00000000-0000-0000-0000-000000000000}"/>
          </ac:spMkLst>
        </pc:spChg>
      </pc:sldChg>
      <pc:sldChg chg="modSp mod">
        <pc:chgData name="WEBLEX - Julie MICHEL" userId="25021893-7a15-45ac-b91c-6704d640096b" providerId="ADAL" clId="{1C391FC8-B88E-4527-AF85-C21F30B8F915}" dt="2020-10-15T10:17:34.950" v="29" actId="20577"/>
        <pc:sldMkLst>
          <pc:docMk/>
          <pc:sldMk cId="2470164555" sldId="364"/>
        </pc:sldMkLst>
        <pc:spChg chg="mod">
          <ac:chgData name="WEBLEX - Julie MICHEL" userId="25021893-7a15-45ac-b91c-6704d640096b" providerId="ADAL" clId="{1C391FC8-B88E-4527-AF85-C21F30B8F915}" dt="2020-10-15T10:17:31.291" v="18" actId="404"/>
          <ac:spMkLst>
            <pc:docMk/>
            <pc:sldMk cId="2470164555" sldId="364"/>
            <ac:spMk id="2" creationId="{00000000-0000-0000-0000-000000000000}"/>
          </ac:spMkLst>
        </pc:spChg>
        <pc:spChg chg="mod">
          <ac:chgData name="WEBLEX - Julie MICHEL" userId="25021893-7a15-45ac-b91c-6704d640096b" providerId="ADAL" clId="{1C391FC8-B88E-4527-AF85-C21F30B8F915}" dt="2020-10-15T10:17:34.950" v="29" actId="20577"/>
          <ac:spMkLst>
            <pc:docMk/>
            <pc:sldMk cId="2470164555" sldId="364"/>
            <ac:spMk id="3" creationId="{00000000-0000-0000-0000-000000000000}"/>
          </ac:spMkLst>
        </pc:spChg>
      </pc:sldChg>
      <pc:sldChg chg="modSp mod">
        <pc:chgData name="WEBLEX - Julie MICHEL" userId="25021893-7a15-45ac-b91c-6704d640096b" providerId="ADAL" clId="{1C391FC8-B88E-4527-AF85-C21F30B8F915}" dt="2020-10-15T10:18:28.286" v="63" actId="20577"/>
        <pc:sldMkLst>
          <pc:docMk/>
          <pc:sldMk cId="220864679" sldId="372"/>
        </pc:sldMkLst>
        <pc:spChg chg="mod">
          <ac:chgData name="WEBLEX - Julie MICHEL" userId="25021893-7a15-45ac-b91c-6704d640096b" providerId="ADAL" clId="{1C391FC8-B88E-4527-AF85-C21F30B8F915}" dt="2020-10-15T10:18:25.008" v="52" actId="404"/>
          <ac:spMkLst>
            <pc:docMk/>
            <pc:sldMk cId="220864679" sldId="372"/>
            <ac:spMk id="2" creationId="{00000000-0000-0000-0000-000000000000}"/>
          </ac:spMkLst>
        </pc:spChg>
        <pc:spChg chg="mod">
          <ac:chgData name="WEBLEX - Julie MICHEL" userId="25021893-7a15-45ac-b91c-6704d640096b" providerId="ADAL" clId="{1C391FC8-B88E-4527-AF85-C21F30B8F915}" dt="2020-10-15T10:18:28.286" v="63" actId="20577"/>
          <ac:spMkLst>
            <pc:docMk/>
            <pc:sldMk cId="220864679" sldId="372"/>
            <ac:spMk id="3" creationId="{00000000-0000-0000-0000-000000000000}"/>
          </ac:spMkLst>
        </pc:spChg>
      </pc:sldChg>
      <pc:sldChg chg="modSp mod">
        <pc:chgData name="WEBLEX - Julie MICHEL" userId="25021893-7a15-45ac-b91c-6704d640096b" providerId="ADAL" clId="{1C391FC8-B88E-4527-AF85-C21F30B8F915}" dt="2020-10-15T10:19:34.047" v="138" actId="20577"/>
        <pc:sldMkLst>
          <pc:docMk/>
          <pc:sldMk cId="1291219852" sldId="375"/>
        </pc:sldMkLst>
        <pc:spChg chg="mod">
          <ac:chgData name="WEBLEX - Julie MICHEL" userId="25021893-7a15-45ac-b91c-6704d640096b" providerId="ADAL" clId="{1C391FC8-B88E-4527-AF85-C21F30B8F915}" dt="2020-10-15T10:19:29.940" v="127" actId="404"/>
          <ac:spMkLst>
            <pc:docMk/>
            <pc:sldMk cId="1291219852" sldId="375"/>
            <ac:spMk id="2" creationId="{00000000-0000-0000-0000-000000000000}"/>
          </ac:spMkLst>
        </pc:spChg>
        <pc:spChg chg="mod">
          <ac:chgData name="WEBLEX - Julie MICHEL" userId="25021893-7a15-45ac-b91c-6704d640096b" providerId="ADAL" clId="{1C391FC8-B88E-4527-AF85-C21F30B8F915}" dt="2020-10-15T10:19:34.047" v="138" actId="20577"/>
          <ac:spMkLst>
            <pc:docMk/>
            <pc:sldMk cId="1291219852" sldId="375"/>
            <ac:spMk id="3" creationId="{00000000-0000-0000-0000-000000000000}"/>
          </ac:spMkLst>
        </pc:spChg>
      </pc:sldChg>
      <pc:sldChg chg="modSp mod">
        <pc:chgData name="WEBLEX - Julie MICHEL" userId="25021893-7a15-45ac-b91c-6704d640096b" providerId="ADAL" clId="{1C391FC8-B88E-4527-AF85-C21F30B8F915}" dt="2020-10-15T10:18:44.743" v="78" actId="20577"/>
        <pc:sldMkLst>
          <pc:docMk/>
          <pc:sldMk cId="489167904" sldId="383"/>
        </pc:sldMkLst>
        <pc:spChg chg="mod">
          <ac:chgData name="WEBLEX - Julie MICHEL" userId="25021893-7a15-45ac-b91c-6704d640096b" providerId="ADAL" clId="{1C391FC8-B88E-4527-AF85-C21F30B8F915}" dt="2020-10-15T10:18:40.480" v="67" actId="404"/>
          <ac:spMkLst>
            <pc:docMk/>
            <pc:sldMk cId="489167904" sldId="383"/>
            <ac:spMk id="2" creationId="{00000000-0000-0000-0000-000000000000}"/>
          </ac:spMkLst>
        </pc:spChg>
        <pc:spChg chg="mod">
          <ac:chgData name="WEBLEX - Julie MICHEL" userId="25021893-7a15-45ac-b91c-6704d640096b" providerId="ADAL" clId="{1C391FC8-B88E-4527-AF85-C21F30B8F915}" dt="2020-10-15T10:18:44.743" v="78" actId="20577"/>
          <ac:spMkLst>
            <pc:docMk/>
            <pc:sldMk cId="489167904" sldId="383"/>
            <ac:spMk id="3" creationId="{00000000-0000-0000-0000-000000000000}"/>
          </ac:spMkLst>
        </pc:spChg>
      </pc:sldChg>
      <pc:sldChg chg="modSp mod">
        <pc:chgData name="WEBLEX - Julie MICHEL" userId="25021893-7a15-45ac-b91c-6704d640096b" providerId="ADAL" clId="{1C391FC8-B88E-4527-AF85-C21F30B8F915}" dt="2020-10-15T10:19:02.066" v="98" actId="20577"/>
        <pc:sldMkLst>
          <pc:docMk/>
          <pc:sldMk cId="4018040563" sldId="391"/>
        </pc:sldMkLst>
        <pc:spChg chg="mod">
          <ac:chgData name="WEBLEX - Julie MICHEL" userId="25021893-7a15-45ac-b91c-6704d640096b" providerId="ADAL" clId="{1C391FC8-B88E-4527-AF85-C21F30B8F915}" dt="2020-10-15T10:18:57.521" v="83" actId="404"/>
          <ac:spMkLst>
            <pc:docMk/>
            <pc:sldMk cId="4018040563" sldId="391"/>
            <ac:spMk id="2" creationId="{00000000-0000-0000-0000-000000000000}"/>
          </ac:spMkLst>
        </pc:spChg>
        <pc:spChg chg="mod">
          <ac:chgData name="WEBLEX - Julie MICHEL" userId="25021893-7a15-45ac-b91c-6704d640096b" providerId="ADAL" clId="{1C391FC8-B88E-4527-AF85-C21F30B8F915}" dt="2020-10-15T10:19:02.066" v="98" actId="20577"/>
          <ac:spMkLst>
            <pc:docMk/>
            <pc:sldMk cId="4018040563" sldId="391"/>
            <ac:spMk id="3" creationId="{00000000-0000-0000-0000-000000000000}"/>
          </ac:spMkLst>
        </pc:spChg>
      </pc:sldChg>
      <pc:sldChg chg="modSp mod">
        <pc:chgData name="WEBLEX - Julie MICHEL" userId="25021893-7a15-45ac-b91c-6704d640096b" providerId="ADAL" clId="{1C391FC8-B88E-4527-AF85-C21F30B8F915}" dt="2020-10-15T10:19:17.496" v="122" actId="20577"/>
        <pc:sldMkLst>
          <pc:docMk/>
          <pc:sldMk cId="1176676088" sldId="396"/>
        </pc:sldMkLst>
        <pc:spChg chg="mod">
          <ac:chgData name="WEBLEX - Julie MICHEL" userId="25021893-7a15-45ac-b91c-6704d640096b" providerId="ADAL" clId="{1C391FC8-B88E-4527-AF85-C21F30B8F915}" dt="2020-10-15T10:19:12.904" v="103" actId="404"/>
          <ac:spMkLst>
            <pc:docMk/>
            <pc:sldMk cId="1176676088" sldId="396"/>
            <ac:spMk id="2" creationId="{00000000-0000-0000-0000-000000000000}"/>
          </ac:spMkLst>
        </pc:spChg>
        <pc:spChg chg="mod">
          <ac:chgData name="WEBLEX - Julie MICHEL" userId="25021893-7a15-45ac-b91c-6704d640096b" providerId="ADAL" clId="{1C391FC8-B88E-4527-AF85-C21F30B8F915}" dt="2020-10-15T10:19:17.496" v="122" actId="20577"/>
          <ac:spMkLst>
            <pc:docMk/>
            <pc:sldMk cId="1176676088" sldId="396"/>
            <ac:spMk id="3" creationId="{00000000-0000-0000-0000-000000000000}"/>
          </ac:spMkLst>
        </pc:spChg>
      </pc:sldChg>
      <pc:sldChg chg="del">
        <pc:chgData name="WEBLEX - Julie MICHEL" userId="25021893-7a15-45ac-b91c-6704d640096b" providerId="ADAL" clId="{1C391FC8-B88E-4527-AF85-C21F30B8F915}" dt="2020-10-15T10:20:27.935" v="173" actId="47"/>
        <pc:sldMkLst>
          <pc:docMk/>
          <pc:sldMk cId="2630114242" sldId="399"/>
        </pc:sldMkLst>
      </pc:sldChg>
      <pc:sldChg chg="modSp mod">
        <pc:chgData name="WEBLEX - Julie MICHEL" userId="25021893-7a15-45ac-b91c-6704d640096b" providerId="ADAL" clId="{1C391FC8-B88E-4527-AF85-C21F30B8F915}" dt="2020-10-15T10:20:21.325" v="172" actId="20577"/>
        <pc:sldMkLst>
          <pc:docMk/>
          <pc:sldMk cId="3736931588" sldId="475"/>
        </pc:sldMkLst>
        <pc:spChg chg="mod">
          <ac:chgData name="WEBLEX - Julie MICHEL" userId="25021893-7a15-45ac-b91c-6704d640096b" providerId="ADAL" clId="{1C391FC8-B88E-4527-AF85-C21F30B8F915}" dt="2020-10-15T10:20:18.152" v="161" actId="404"/>
          <ac:spMkLst>
            <pc:docMk/>
            <pc:sldMk cId="3736931588" sldId="475"/>
            <ac:spMk id="2" creationId="{00000000-0000-0000-0000-000000000000}"/>
          </ac:spMkLst>
        </pc:spChg>
        <pc:spChg chg="mod">
          <ac:chgData name="WEBLEX - Julie MICHEL" userId="25021893-7a15-45ac-b91c-6704d640096b" providerId="ADAL" clId="{1C391FC8-B88E-4527-AF85-C21F30B8F915}" dt="2020-10-15T10:20:21.325" v="172" actId="20577"/>
          <ac:spMkLst>
            <pc:docMk/>
            <pc:sldMk cId="3736931588" sldId="475"/>
            <ac:spMk id="3" creationId="{00000000-0000-0000-0000-000000000000}"/>
          </ac:spMkLst>
        </pc:spChg>
      </pc:sldChg>
      <pc:sldChg chg="modSp mod">
        <pc:chgData name="WEBLEX - Julie MICHEL" userId="25021893-7a15-45ac-b91c-6704d640096b" providerId="ADAL" clId="{1C391FC8-B88E-4527-AF85-C21F30B8F915}" dt="2020-10-15T10:20:31.451" v="176" actId="20577"/>
        <pc:sldMkLst>
          <pc:docMk/>
          <pc:sldMk cId="761657530" sldId="518"/>
        </pc:sldMkLst>
        <pc:spChg chg="mod">
          <ac:chgData name="WEBLEX - Julie MICHEL" userId="25021893-7a15-45ac-b91c-6704d640096b" providerId="ADAL" clId="{1C391FC8-B88E-4527-AF85-C21F30B8F915}" dt="2020-10-15T10:20:31.451" v="176" actId="20577"/>
          <ac:spMkLst>
            <pc:docMk/>
            <pc:sldMk cId="761657530" sldId="518"/>
            <ac:spMk id="3" creationId="{00000000-0000-0000-0000-000000000000}"/>
          </ac:spMkLst>
        </pc:spChg>
      </pc:sldChg>
      <pc:sldChg chg="modSp mod">
        <pc:chgData name="WEBLEX - Julie MICHEL" userId="25021893-7a15-45ac-b91c-6704d640096b" providerId="ADAL" clId="{1C391FC8-B88E-4527-AF85-C21F30B8F915}" dt="2020-10-15T10:21:28.533" v="196"/>
        <pc:sldMkLst>
          <pc:docMk/>
          <pc:sldMk cId="993832647" sldId="519"/>
        </pc:sldMkLst>
        <pc:spChg chg="mod">
          <ac:chgData name="WEBLEX - Julie MICHEL" userId="25021893-7a15-45ac-b91c-6704d640096b" providerId="ADAL" clId="{1C391FC8-B88E-4527-AF85-C21F30B8F915}" dt="2020-10-15T10:21:28.533" v="196"/>
          <ac:spMkLst>
            <pc:docMk/>
            <pc:sldMk cId="993832647" sldId="519"/>
            <ac:spMk id="3" creationId="{D3E02A91-86E9-AC43-A857-3589E1F6678C}"/>
          </ac:spMkLst>
        </pc:spChg>
      </pc:sldChg>
      <pc:sldChg chg="modSp mod">
        <pc:chgData name="WEBLEX - Julie MICHEL" userId="25021893-7a15-45ac-b91c-6704d640096b" providerId="ADAL" clId="{1C391FC8-B88E-4527-AF85-C21F30B8F915}" dt="2020-10-15T10:20:04.006" v="157" actId="20577"/>
        <pc:sldMkLst>
          <pc:docMk/>
          <pc:sldMk cId="4129330567" sldId="728"/>
        </pc:sldMkLst>
        <pc:spChg chg="mod">
          <ac:chgData name="WEBLEX - Julie MICHEL" userId="25021893-7a15-45ac-b91c-6704d640096b" providerId="ADAL" clId="{1C391FC8-B88E-4527-AF85-C21F30B8F915}" dt="2020-10-15T10:19:58.672" v="146" actId="20577"/>
          <ac:spMkLst>
            <pc:docMk/>
            <pc:sldMk cId="4129330567" sldId="728"/>
            <ac:spMk id="2" creationId="{00000000-0000-0000-0000-000000000000}"/>
          </ac:spMkLst>
        </pc:spChg>
        <pc:spChg chg="mod">
          <ac:chgData name="WEBLEX - Julie MICHEL" userId="25021893-7a15-45ac-b91c-6704d640096b" providerId="ADAL" clId="{1C391FC8-B88E-4527-AF85-C21F30B8F915}" dt="2020-10-15T10:20:04.006" v="157" actId="20577"/>
          <ac:spMkLst>
            <pc:docMk/>
            <pc:sldMk cId="4129330567" sldId="728"/>
            <ac:spMk id="3" creationId="{00000000-0000-0000-0000-000000000000}"/>
          </ac:spMkLst>
        </pc:spChg>
      </pc:sldChg>
      <pc:sldChg chg="del">
        <pc:chgData name="WEBLEX - Julie MICHEL" userId="25021893-7a15-45ac-b91c-6704d640096b" providerId="ADAL" clId="{1C391FC8-B88E-4527-AF85-C21F30B8F915}" dt="2020-10-15T10:20:28.693" v="174" actId="47"/>
        <pc:sldMkLst>
          <pc:docMk/>
          <pc:sldMk cId="1513744208" sldId="735"/>
        </pc:sldMkLst>
      </pc:sldChg>
      <pc:sldChg chg="modSp mod">
        <pc:chgData name="WEBLEX - Julie MICHEL" userId="25021893-7a15-45ac-b91c-6704d640096b" providerId="ADAL" clId="{1C391FC8-B88E-4527-AF85-C21F30B8F915}" dt="2020-10-15T10:21:26.813" v="195"/>
        <pc:sldMkLst>
          <pc:docMk/>
          <pc:sldMk cId="198245961" sldId="765"/>
        </pc:sldMkLst>
        <pc:spChg chg="mod">
          <ac:chgData name="WEBLEX - Julie MICHEL" userId="25021893-7a15-45ac-b91c-6704d640096b" providerId="ADAL" clId="{1C391FC8-B88E-4527-AF85-C21F30B8F915}" dt="2020-10-15T10:21:26.813" v="195"/>
          <ac:spMkLst>
            <pc:docMk/>
            <pc:sldMk cId="198245961" sldId="765"/>
            <ac:spMk id="3" creationId="{D3E02A91-86E9-AC43-A857-3589E1F6678C}"/>
          </ac:spMkLst>
        </pc:spChg>
      </pc:sldChg>
      <pc:sldChg chg="modSp mod">
        <pc:chgData name="WEBLEX - Julie MICHEL" userId="25021893-7a15-45ac-b91c-6704d640096b" providerId="ADAL" clId="{1C391FC8-B88E-4527-AF85-C21F30B8F915}" dt="2020-10-15T10:21:24.724" v="194"/>
        <pc:sldMkLst>
          <pc:docMk/>
          <pc:sldMk cId="3567201596" sldId="780"/>
        </pc:sldMkLst>
        <pc:spChg chg="mod">
          <ac:chgData name="WEBLEX - Julie MICHEL" userId="25021893-7a15-45ac-b91c-6704d640096b" providerId="ADAL" clId="{1C391FC8-B88E-4527-AF85-C21F30B8F915}" dt="2020-10-15T10:21:24.724" v="194"/>
          <ac:spMkLst>
            <pc:docMk/>
            <pc:sldMk cId="3567201596" sldId="780"/>
            <ac:spMk id="3" creationId="{D3E02A91-86E9-AC43-A857-3589E1F6678C}"/>
          </ac:spMkLst>
        </pc:spChg>
      </pc:sldChg>
      <pc:sldChg chg="modSp mod">
        <pc:chgData name="WEBLEX - Julie MICHEL" userId="25021893-7a15-45ac-b91c-6704d640096b" providerId="ADAL" clId="{1C391FC8-B88E-4527-AF85-C21F30B8F915}" dt="2020-10-15T10:21:09.006" v="188"/>
        <pc:sldMkLst>
          <pc:docMk/>
          <pc:sldMk cId="773872063" sldId="815"/>
        </pc:sldMkLst>
        <pc:spChg chg="mod">
          <ac:chgData name="WEBLEX - Julie MICHEL" userId="25021893-7a15-45ac-b91c-6704d640096b" providerId="ADAL" clId="{1C391FC8-B88E-4527-AF85-C21F30B8F915}" dt="2020-10-15T10:21:09.006" v="188"/>
          <ac:spMkLst>
            <pc:docMk/>
            <pc:sldMk cId="773872063" sldId="815"/>
            <ac:spMk id="3" creationId="{D3E02A91-86E9-AC43-A857-3589E1F6678C}"/>
          </ac:spMkLst>
        </pc:spChg>
        <pc:spChg chg="mod">
          <ac:chgData name="WEBLEX - Julie MICHEL" userId="25021893-7a15-45ac-b91c-6704d640096b" providerId="ADAL" clId="{1C391FC8-B88E-4527-AF85-C21F30B8F915}" dt="2020-10-15T10:18:48.851" v="79" actId="6549"/>
          <ac:spMkLst>
            <pc:docMk/>
            <pc:sldMk cId="773872063" sldId="815"/>
            <ac:spMk id="6" creationId="{FFEEC958-F207-49E7-9E35-053F996D1415}"/>
          </ac:spMkLst>
        </pc:spChg>
      </pc:sldChg>
      <pc:sldChg chg="modSp mod">
        <pc:chgData name="WEBLEX - Julie MICHEL" userId="25021893-7a15-45ac-b91c-6704d640096b" providerId="ADAL" clId="{1C391FC8-B88E-4527-AF85-C21F30B8F915}" dt="2020-10-15T10:20:46.076" v="178"/>
        <pc:sldMkLst>
          <pc:docMk/>
          <pc:sldMk cId="177806388" sldId="822"/>
        </pc:sldMkLst>
        <pc:spChg chg="mod">
          <ac:chgData name="WEBLEX - Julie MICHEL" userId="25021893-7a15-45ac-b91c-6704d640096b" providerId="ADAL" clId="{1C391FC8-B88E-4527-AF85-C21F30B8F915}" dt="2020-10-15T10:20:46.076" v="178"/>
          <ac:spMkLst>
            <pc:docMk/>
            <pc:sldMk cId="177806388" sldId="822"/>
            <ac:spMk id="3" creationId="{63B64916-6FE1-4826-B788-F30E20C3DED3}"/>
          </ac:spMkLst>
        </pc:spChg>
        <pc:spChg chg="mod">
          <ac:chgData name="WEBLEX - Julie MICHEL" userId="25021893-7a15-45ac-b91c-6704d640096b" providerId="ADAL" clId="{1C391FC8-B88E-4527-AF85-C21F30B8F915}" dt="2020-10-15T10:20:35.942" v="177" actId="20577"/>
          <ac:spMkLst>
            <pc:docMk/>
            <pc:sldMk cId="177806388" sldId="822"/>
            <ac:spMk id="5" creationId="{38DB6D30-2869-4144-BD32-1EAD786E1292}"/>
          </ac:spMkLst>
        </pc:spChg>
      </pc:sldChg>
      <pc:sldChg chg="addSp delSp modSp mod">
        <pc:chgData name="WEBLEX - Julie MICHEL" userId="25021893-7a15-45ac-b91c-6704d640096b" providerId="ADAL" clId="{1C391FC8-B88E-4527-AF85-C21F30B8F915}" dt="2020-10-15T10:20:50.593" v="181"/>
        <pc:sldMkLst>
          <pc:docMk/>
          <pc:sldMk cId="3367032457" sldId="846"/>
        </pc:sldMkLst>
        <pc:spChg chg="mod">
          <ac:chgData name="WEBLEX - Julie MICHEL" userId="25021893-7a15-45ac-b91c-6704d640096b" providerId="ADAL" clId="{1C391FC8-B88E-4527-AF85-C21F30B8F915}" dt="2020-10-15T10:20:50.593" v="181"/>
          <ac:spMkLst>
            <pc:docMk/>
            <pc:sldMk cId="3367032457" sldId="846"/>
            <ac:spMk id="3" creationId="{19600352-A6E5-4060-958A-20F9215360BF}"/>
          </ac:spMkLst>
        </pc:spChg>
        <pc:spChg chg="add del">
          <ac:chgData name="WEBLEX - Julie MICHEL" userId="25021893-7a15-45ac-b91c-6704d640096b" providerId="ADAL" clId="{1C391FC8-B88E-4527-AF85-C21F30B8F915}" dt="2020-10-15T10:20:48.715" v="180" actId="22"/>
          <ac:spMkLst>
            <pc:docMk/>
            <pc:sldMk cId="3367032457" sldId="846"/>
            <ac:spMk id="7" creationId="{50D6E7BF-0D1A-42B1-9393-ACA2C5D44E53}"/>
          </ac:spMkLst>
        </pc:spChg>
      </pc:sldChg>
      <pc:sldChg chg="modSp mod">
        <pc:chgData name="WEBLEX - Julie MICHEL" userId="25021893-7a15-45ac-b91c-6704d640096b" providerId="ADAL" clId="{1C391FC8-B88E-4527-AF85-C21F30B8F915}" dt="2020-10-15T10:21:05.159" v="187" actId="6549"/>
        <pc:sldMkLst>
          <pc:docMk/>
          <pc:sldMk cId="2423500166" sldId="853"/>
        </pc:sldMkLst>
        <pc:spChg chg="mod">
          <ac:chgData name="WEBLEX - Julie MICHEL" userId="25021893-7a15-45ac-b91c-6704d640096b" providerId="ADAL" clId="{1C391FC8-B88E-4527-AF85-C21F30B8F915}" dt="2020-10-15T10:21:05.159" v="187" actId="6549"/>
          <ac:spMkLst>
            <pc:docMk/>
            <pc:sldMk cId="2423500166" sldId="853"/>
            <ac:spMk id="3" creationId="{D3E02A91-86E9-AC43-A857-3589E1F6678C}"/>
          </ac:spMkLst>
        </pc:spChg>
        <pc:spChg chg="mod">
          <ac:chgData name="WEBLEX - Julie MICHEL" userId="25021893-7a15-45ac-b91c-6704d640096b" providerId="ADAL" clId="{1C391FC8-B88E-4527-AF85-C21F30B8F915}" dt="2020-10-15T10:19:05.353" v="99" actId="6549"/>
          <ac:spMkLst>
            <pc:docMk/>
            <pc:sldMk cId="2423500166" sldId="853"/>
            <ac:spMk id="7" creationId="{7385A640-0798-4AD3-8C4C-0454FB2BA405}"/>
          </ac:spMkLst>
        </pc:spChg>
      </pc:sldChg>
      <pc:sldChg chg="modSp mod">
        <pc:chgData name="WEBLEX - Julie MICHEL" userId="25021893-7a15-45ac-b91c-6704d640096b" providerId="ADAL" clId="{1C391FC8-B88E-4527-AF85-C21F30B8F915}" dt="2020-10-15T10:21:15.861" v="190"/>
        <pc:sldMkLst>
          <pc:docMk/>
          <pc:sldMk cId="2790622092" sldId="858"/>
        </pc:sldMkLst>
        <pc:spChg chg="mod">
          <ac:chgData name="WEBLEX - Julie MICHEL" userId="25021893-7a15-45ac-b91c-6704d640096b" providerId="ADAL" clId="{1C391FC8-B88E-4527-AF85-C21F30B8F915}" dt="2020-10-15T10:21:15.861" v="190"/>
          <ac:spMkLst>
            <pc:docMk/>
            <pc:sldMk cId="2790622092" sldId="858"/>
            <ac:spMk id="3" creationId="{D3E02A91-86E9-AC43-A857-3589E1F6678C}"/>
          </ac:spMkLst>
        </pc:spChg>
        <pc:spChg chg="mod">
          <ac:chgData name="WEBLEX - Julie MICHEL" userId="25021893-7a15-45ac-b91c-6704d640096b" providerId="ADAL" clId="{1C391FC8-B88E-4527-AF85-C21F30B8F915}" dt="2020-10-15T10:18:16.618" v="48" actId="6549"/>
          <ac:spMkLst>
            <pc:docMk/>
            <pc:sldMk cId="2790622092" sldId="858"/>
            <ac:spMk id="5" creationId="{6FFA2836-D660-3A4B-AEDB-049DEC290003}"/>
          </ac:spMkLst>
        </pc:spChg>
      </pc:sldChg>
      <pc:sldChg chg="modSp mod">
        <pc:chgData name="WEBLEX - Julie MICHEL" userId="25021893-7a15-45ac-b91c-6704d640096b" providerId="ADAL" clId="{1C391FC8-B88E-4527-AF85-C21F30B8F915}" dt="2020-10-15T10:21:18.076" v="191"/>
        <pc:sldMkLst>
          <pc:docMk/>
          <pc:sldMk cId="3180180691" sldId="859"/>
        </pc:sldMkLst>
        <pc:spChg chg="mod">
          <ac:chgData name="WEBLEX - Julie MICHEL" userId="25021893-7a15-45ac-b91c-6704d640096b" providerId="ADAL" clId="{1C391FC8-B88E-4527-AF85-C21F30B8F915}" dt="2020-10-15T10:21:18.076" v="191"/>
          <ac:spMkLst>
            <pc:docMk/>
            <pc:sldMk cId="3180180691" sldId="859"/>
            <ac:spMk id="3" creationId="{D3E02A91-86E9-AC43-A857-3589E1F6678C}"/>
          </ac:spMkLst>
        </pc:spChg>
        <pc:spChg chg="mod">
          <ac:chgData name="WEBLEX - Julie MICHEL" userId="25021893-7a15-45ac-b91c-6704d640096b" providerId="ADAL" clId="{1C391FC8-B88E-4527-AF85-C21F30B8F915}" dt="2020-10-15T10:17:22.700" v="14" actId="6549"/>
          <ac:spMkLst>
            <pc:docMk/>
            <pc:sldMk cId="3180180691" sldId="859"/>
            <ac:spMk id="5" creationId="{6FFA2836-D660-3A4B-AEDB-049DEC290003}"/>
          </ac:spMkLst>
        </pc:spChg>
      </pc:sldChg>
      <pc:sldChg chg="modSp mod">
        <pc:chgData name="WEBLEX - Julie MICHEL" userId="25021893-7a15-45ac-b91c-6704d640096b" providerId="ADAL" clId="{1C391FC8-B88E-4527-AF85-C21F30B8F915}" dt="2020-10-15T10:20:56.156" v="183"/>
        <pc:sldMkLst>
          <pc:docMk/>
          <pc:sldMk cId="4288207414" sldId="863"/>
        </pc:sldMkLst>
        <pc:spChg chg="mod">
          <ac:chgData name="WEBLEX - Julie MICHEL" userId="25021893-7a15-45ac-b91c-6704d640096b" providerId="ADAL" clId="{1C391FC8-B88E-4527-AF85-C21F30B8F915}" dt="2020-10-15T10:20:56.156" v="183"/>
          <ac:spMkLst>
            <pc:docMk/>
            <pc:sldMk cId="4288207414" sldId="863"/>
            <ac:spMk id="3" creationId="{D3E02A91-86E9-AC43-A857-3589E1F6678C}"/>
          </ac:spMkLst>
        </pc:spChg>
        <pc:spChg chg="mod">
          <ac:chgData name="WEBLEX - Julie MICHEL" userId="25021893-7a15-45ac-b91c-6704d640096b" providerId="ADAL" clId="{1C391FC8-B88E-4527-AF85-C21F30B8F915}" dt="2020-10-15T10:19:42.139" v="139" actId="6549"/>
          <ac:spMkLst>
            <pc:docMk/>
            <pc:sldMk cId="4288207414" sldId="863"/>
            <ac:spMk id="7" creationId="{7385A640-0798-4AD3-8C4C-0454FB2BA405}"/>
          </ac:spMkLst>
        </pc:spChg>
      </pc:sldChg>
      <pc:sldChg chg="modSp mod">
        <pc:chgData name="WEBLEX - Julie MICHEL" userId="25021893-7a15-45ac-b91c-6704d640096b" providerId="ADAL" clId="{1C391FC8-B88E-4527-AF85-C21F30B8F915}" dt="2020-10-15T10:20:53.801" v="182"/>
        <pc:sldMkLst>
          <pc:docMk/>
          <pc:sldMk cId="1080385939" sldId="867"/>
        </pc:sldMkLst>
        <pc:spChg chg="mod">
          <ac:chgData name="WEBLEX - Julie MICHEL" userId="25021893-7a15-45ac-b91c-6704d640096b" providerId="ADAL" clId="{1C391FC8-B88E-4527-AF85-C21F30B8F915}" dt="2020-10-15T10:20:53.801" v="182"/>
          <ac:spMkLst>
            <pc:docMk/>
            <pc:sldMk cId="1080385939" sldId="867"/>
            <ac:spMk id="3" creationId="{E6F47E94-4AD4-4EA5-A724-F53F9B3EE4AC}"/>
          </ac:spMkLst>
        </pc:spChg>
      </pc:sldChg>
      <pc:sldChg chg="modSp mod">
        <pc:chgData name="WEBLEX - Julie MICHEL" userId="25021893-7a15-45ac-b91c-6704d640096b" providerId="ADAL" clId="{1C391FC8-B88E-4527-AF85-C21F30B8F915}" dt="2020-10-15T10:21:20.487" v="192"/>
        <pc:sldMkLst>
          <pc:docMk/>
          <pc:sldMk cId="1647395145" sldId="868"/>
        </pc:sldMkLst>
        <pc:spChg chg="mod">
          <ac:chgData name="WEBLEX - Julie MICHEL" userId="25021893-7a15-45ac-b91c-6704d640096b" providerId="ADAL" clId="{1C391FC8-B88E-4527-AF85-C21F30B8F915}" dt="2020-10-15T10:21:20.487" v="192"/>
          <ac:spMkLst>
            <pc:docMk/>
            <pc:sldMk cId="1647395145" sldId="868"/>
            <ac:spMk id="3" creationId="{D3E02A91-86E9-AC43-A857-3589E1F6678C}"/>
          </ac:spMkLst>
        </pc:spChg>
        <pc:spChg chg="mod">
          <ac:chgData name="WEBLEX - Julie MICHEL" userId="25021893-7a15-45ac-b91c-6704d640096b" providerId="ADAL" clId="{1C391FC8-B88E-4527-AF85-C21F30B8F915}" dt="2020-10-15T10:18:00.779" v="45" actId="6549"/>
          <ac:spMkLst>
            <pc:docMk/>
            <pc:sldMk cId="1647395145" sldId="868"/>
            <ac:spMk id="5" creationId="{6FFA2836-D660-3A4B-AEDB-049DEC290003}"/>
          </ac:spMkLst>
        </pc:spChg>
      </pc:sldChg>
      <pc:sldChg chg="modSp mod">
        <pc:chgData name="WEBLEX - Julie MICHEL" userId="25021893-7a15-45ac-b91c-6704d640096b" providerId="ADAL" clId="{1C391FC8-B88E-4527-AF85-C21F30B8F915}" dt="2020-10-15T10:21:11.132" v="189"/>
        <pc:sldMkLst>
          <pc:docMk/>
          <pc:sldMk cId="2533430264" sldId="871"/>
        </pc:sldMkLst>
        <pc:spChg chg="mod">
          <ac:chgData name="WEBLEX - Julie MICHEL" userId="25021893-7a15-45ac-b91c-6704d640096b" providerId="ADAL" clId="{1C391FC8-B88E-4527-AF85-C21F30B8F915}" dt="2020-10-15T10:21:11.132" v="189"/>
          <ac:spMkLst>
            <pc:docMk/>
            <pc:sldMk cId="2533430264" sldId="871"/>
            <ac:spMk id="3" creationId="{D3E02A91-86E9-AC43-A857-3589E1F6678C}"/>
          </ac:spMkLst>
        </pc:spChg>
      </pc:sldChg>
      <pc:sldChg chg="modSp mod">
        <pc:chgData name="WEBLEX - Julie MICHEL" userId="25021893-7a15-45ac-b91c-6704d640096b" providerId="ADAL" clId="{1C391FC8-B88E-4527-AF85-C21F30B8F915}" dt="2020-10-15T10:21:22.796" v="193"/>
        <pc:sldMkLst>
          <pc:docMk/>
          <pc:sldMk cId="8973527" sldId="878"/>
        </pc:sldMkLst>
        <pc:spChg chg="mod">
          <ac:chgData name="WEBLEX - Julie MICHEL" userId="25021893-7a15-45ac-b91c-6704d640096b" providerId="ADAL" clId="{1C391FC8-B88E-4527-AF85-C21F30B8F915}" dt="2020-10-15T10:21:22.796" v="193"/>
          <ac:spMkLst>
            <pc:docMk/>
            <pc:sldMk cId="8973527" sldId="878"/>
            <ac:spMk id="3" creationId="{D3E02A91-86E9-AC43-A857-3589E1F6678C}"/>
          </ac:spMkLst>
        </pc:spChg>
      </pc:sldChg>
      <pc:sldChg chg="modSp mod">
        <pc:chgData name="WEBLEX - Julie MICHEL" userId="25021893-7a15-45ac-b91c-6704d640096b" providerId="ADAL" clId="{1C391FC8-B88E-4527-AF85-C21F30B8F915}" dt="2020-10-15T10:20:59.196" v="184"/>
        <pc:sldMkLst>
          <pc:docMk/>
          <pc:sldMk cId="4223436382" sldId="879"/>
        </pc:sldMkLst>
        <pc:spChg chg="mod">
          <ac:chgData name="WEBLEX - Julie MICHEL" userId="25021893-7a15-45ac-b91c-6704d640096b" providerId="ADAL" clId="{1C391FC8-B88E-4527-AF85-C21F30B8F915}" dt="2020-10-15T10:20:59.196" v="184"/>
          <ac:spMkLst>
            <pc:docMk/>
            <pc:sldMk cId="4223436382" sldId="879"/>
            <ac:spMk id="3" creationId="{D3E02A91-86E9-AC43-A857-3589E1F6678C}"/>
          </ac:spMkLst>
        </pc:spChg>
        <pc:spChg chg="mod">
          <ac:chgData name="WEBLEX - Julie MICHEL" userId="25021893-7a15-45ac-b91c-6704d640096b" providerId="ADAL" clId="{1C391FC8-B88E-4527-AF85-C21F30B8F915}" dt="2020-10-15T10:19:21.992" v="123" actId="6549"/>
          <ac:spMkLst>
            <pc:docMk/>
            <pc:sldMk cId="4223436382" sldId="879"/>
            <ac:spMk id="7" creationId="{7385A640-0798-4AD3-8C4C-0454FB2BA405}"/>
          </ac:spMkLst>
        </pc:spChg>
      </pc:sldChg>
    </pc:docChg>
  </pc:docChgLst>
  <pc:docChgLst>
    <pc:chgData name="WEBLEX - Damien KERNALEGUEN" userId="S::dkernaleguen@weblex.fr::8de98638-9589-4e32-97e9-ecd05a207b9d" providerId="AD" clId="Web-{2CF00091-874C-9D37-9F6A-AFCCD1156FAB}"/>
    <pc:docChg chg="addSld modSld">
      <pc:chgData name="WEBLEX - Damien KERNALEGUEN" userId="S::dkernaleguen@weblex.fr::8de98638-9589-4e32-97e9-ecd05a207b9d" providerId="AD" clId="Web-{2CF00091-874C-9D37-9F6A-AFCCD1156FAB}" dt="2020-02-24T14:00:46.599" v="99" actId="20577"/>
      <pc:docMkLst>
        <pc:docMk/>
      </pc:docMkLst>
      <pc:sldChg chg="modSp modNotes">
        <pc:chgData name="WEBLEX - Damien KERNALEGUEN" userId="S::dkernaleguen@weblex.fr::8de98638-9589-4e32-97e9-ecd05a207b9d" providerId="AD" clId="Web-{2CF00091-874C-9D37-9F6A-AFCCD1156FAB}" dt="2020-02-24T14:00:46.599" v="98" actId="20577"/>
        <pc:sldMkLst>
          <pc:docMk/>
          <pc:sldMk cId="693953784" sldId="862"/>
        </pc:sldMkLst>
        <pc:spChg chg="mod">
          <ac:chgData name="WEBLEX - Damien KERNALEGUEN" userId="S::dkernaleguen@weblex.fr::8de98638-9589-4e32-97e9-ecd05a207b9d" providerId="AD" clId="Web-{2CF00091-874C-9D37-9F6A-AFCCD1156FAB}" dt="2020-02-24T14:00:46.599" v="98" actId="20577"/>
          <ac:spMkLst>
            <pc:docMk/>
            <pc:sldMk cId="693953784" sldId="862"/>
            <ac:spMk id="3" creationId="{D3E02A91-86E9-AC43-A857-3589E1F6678C}"/>
          </ac:spMkLst>
        </pc:spChg>
        <pc:spChg chg="mod">
          <ac:chgData name="WEBLEX - Damien KERNALEGUEN" userId="S::dkernaleguen@weblex.fr::8de98638-9589-4e32-97e9-ecd05a207b9d" providerId="AD" clId="Web-{2CF00091-874C-9D37-9F6A-AFCCD1156FAB}" dt="2020-02-24T13:59:28.756" v="44" actId="20577"/>
          <ac:spMkLst>
            <pc:docMk/>
            <pc:sldMk cId="693953784" sldId="862"/>
            <ac:spMk id="4" creationId="{3E87D24E-715F-894B-9112-97BA38C56587}"/>
          </ac:spMkLst>
        </pc:spChg>
      </pc:sldChg>
      <pc:sldChg chg="add replId">
        <pc:chgData name="WEBLEX - Damien KERNALEGUEN" userId="S::dkernaleguen@weblex.fr::8de98638-9589-4e32-97e9-ecd05a207b9d" providerId="AD" clId="Web-{2CF00091-874C-9D37-9F6A-AFCCD1156FAB}" dt="2020-02-24T13:58:25.069" v="0"/>
        <pc:sldMkLst>
          <pc:docMk/>
          <pc:sldMk cId="2533430264" sldId="871"/>
        </pc:sldMkLst>
      </pc:sldChg>
    </pc:docChg>
  </pc:docChgLst>
  <pc:docChgLst>
    <pc:chgData name="WEBLEX - Julie MICHEL" userId="25021893-7a15-45ac-b91c-6704d640096b" providerId="ADAL" clId="{3D95DEF5-0C85-48F7-8452-458D2FE11619}"/>
    <pc:docChg chg="undo custSel modSld">
      <pc:chgData name="WEBLEX - Julie MICHEL" userId="25021893-7a15-45ac-b91c-6704d640096b" providerId="ADAL" clId="{3D95DEF5-0C85-48F7-8452-458D2FE11619}" dt="2021-05-03T12:18:53.063" v="66"/>
      <pc:docMkLst>
        <pc:docMk/>
      </pc:docMkLst>
      <pc:sldChg chg="modSp mod">
        <pc:chgData name="WEBLEX - Julie MICHEL" userId="25021893-7a15-45ac-b91c-6704d640096b" providerId="ADAL" clId="{3D95DEF5-0C85-48F7-8452-458D2FE11619}" dt="2021-05-03T12:17:46.849" v="40" actId="20577"/>
        <pc:sldMkLst>
          <pc:docMk/>
          <pc:sldMk cId="3327034067" sldId="274"/>
        </pc:sldMkLst>
        <pc:spChg chg="mod">
          <ac:chgData name="WEBLEX - Julie MICHEL" userId="25021893-7a15-45ac-b91c-6704d640096b" providerId="ADAL" clId="{3D95DEF5-0C85-48F7-8452-458D2FE11619}" dt="2021-05-03T12:17:46.849" v="40" actId="20577"/>
          <ac:spMkLst>
            <pc:docMk/>
            <pc:sldMk cId="3327034067" sldId="274"/>
            <ac:spMk id="2" creationId="{00000000-0000-0000-0000-000000000000}"/>
          </ac:spMkLst>
        </pc:spChg>
        <pc:spChg chg="mod">
          <ac:chgData name="WEBLEX - Julie MICHEL" userId="25021893-7a15-45ac-b91c-6704d640096b" providerId="ADAL" clId="{3D95DEF5-0C85-48F7-8452-458D2FE11619}" dt="2021-05-03T12:17:31.202" v="8" actId="20577"/>
          <ac:spMkLst>
            <pc:docMk/>
            <pc:sldMk cId="3327034067" sldId="274"/>
            <ac:spMk id="3" creationId="{00000000-0000-0000-0000-000000000000}"/>
          </ac:spMkLst>
        </pc:spChg>
      </pc:sldChg>
      <pc:sldChg chg="modSp mod">
        <pc:chgData name="WEBLEX - Julie MICHEL" userId="25021893-7a15-45ac-b91c-6704d640096b" providerId="ADAL" clId="{3D95DEF5-0C85-48F7-8452-458D2FE11619}" dt="2021-05-03T12:18:02.280" v="50" actId="20577"/>
        <pc:sldMkLst>
          <pc:docMk/>
          <pc:sldMk cId="888193065" sldId="347"/>
        </pc:sldMkLst>
        <pc:spChg chg="mod">
          <ac:chgData name="WEBLEX - Julie MICHEL" userId="25021893-7a15-45ac-b91c-6704d640096b" providerId="ADAL" clId="{3D95DEF5-0C85-48F7-8452-458D2FE11619}" dt="2021-05-03T12:18:02.280" v="50" actId="20577"/>
          <ac:spMkLst>
            <pc:docMk/>
            <pc:sldMk cId="888193065" sldId="347"/>
            <ac:spMk id="3" creationId="{00000000-0000-0000-0000-000000000000}"/>
          </ac:spMkLst>
        </pc:spChg>
      </pc:sldChg>
      <pc:sldChg chg="modSp mod">
        <pc:chgData name="WEBLEX - Julie MICHEL" userId="25021893-7a15-45ac-b91c-6704d640096b" providerId="ADAL" clId="{3D95DEF5-0C85-48F7-8452-458D2FE11619}" dt="2021-05-03T12:18:14.407" v="52"/>
        <pc:sldMkLst>
          <pc:docMk/>
          <pc:sldMk cId="563096616" sldId="356"/>
        </pc:sldMkLst>
        <pc:spChg chg="mod">
          <ac:chgData name="WEBLEX - Julie MICHEL" userId="25021893-7a15-45ac-b91c-6704d640096b" providerId="ADAL" clId="{3D95DEF5-0C85-48F7-8452-458D2FE11619}" dt="2021-05-03T12:18:14.407" v="52"/>
          <ac:spMkLst>
            <pc:docMk/>
            <pc:sldMk cId="563096616" sldId="356"/>
            <ac:spMk id="3" creationId="{00000000-0000-0000-0000-000000000000}"/>
          </ac:spMkLst>
        </pc:spChg>
      </pc:sldChg>
      <pc:sldChg chg="modSp mod">
        <pc:chgData name="WEBLEX - Julie MICHEL" userId="25021893-7a15-45ac-b91c-6704d640096b" providerId="ADAL" clId="{3D95DEF5-0C85-48F7-8452-458D2FE11619}" dt="2021-05-03T12:18:24.280" v="56"/>
        <pc:sldMkLst>
          <pc:docMk/>
          <pc:sldMk cId="2470164555" sldId="364"/>
        </pc:sldMkLst>
        <pc:spChg chg="mod">
          <ac:chgData name="WEBLEX - Julie MICHEL" userId="25021893-7a15-45ac-b91c-6704d640096b" providerId="ADAL" clId="{3D95DEF5-0C85-48F7-8452-458D2FE11619}" dt="2021-05-03T12:18:24.280" v="56"/>
          <ac:spMkLst>
            <pc:docMk/>
            <pc:sldMk cId="2470164555" sldId="364"/>
            <ac:spMk id="3" creationId="{00000000-0000-0000-0000-000000000000}"/>
          </ac:spMkLst>
        </pc:spChg>
      </pc:sldChg>
      <pc:sldChg chg="modSp mod">
        <pc:chgData name="WEBLEX - Julie MICHEL" userId="25021893-7a15-45ac-b91c-6704d640096b" providerId="ADAL" clId="{3D95DEF5-0C85-48F7-8452-458D2FE11619}" dt="2021-05-03T12:18:27.577" v="57"/>
        <pc:sldMkLst>
          <pc:docMk/>
          <pc:sldMk cId="220864679" sldId="372"/>
        </pc:sldMkLst>
        <pc:spChg chg="mod">
          <ac:chgData name="WEBLEX - Julie MICHEL" userId="25021893-7a15-45ac-b91c-6704d640096b" providerId="ADAL" clId="{3D95DEF5-0C85-48F7-8452-458D2FE11619}" dt="2021-05-03T12:18:27.577" v="57"/>
          <ac:spMkLst>
            <pc:docMk/>
            <pc:sldMk cId="220864679" sldId="372"/>
            <ac:spMk id="3" creationId="{00000000-0000-0000-0000-000000000000}"/>
          </ac:spMkLst>
        </pc:spChg>
      </pc:sldChg>
      <pc:sldChg chg="modSp mod">
        <pc:chgData name="WEBLEX - Julie MICHEL" userId="25021893-7a15-45ac-b91c-6704d640096b" providerId="ADAL" clId="{3D95DEF5-0C85-48F7-8452-458D2FE11619}" dt="2021-05-03T12:18:45.794" v="64"/>
        <pc:sldMkLst>
          <pc:docMk/>
          <pc:sldMk cId="1291219852" sldId="375"/>
        </pc:sldMkLst>
        <pc:spChg chg="mod">
          <ac:chgData name="WEBLEX - Julie MICHEL" userId="25021893-7a15-45ac-b91c-6704d640096b" providerId="ADAL" clId="{3D95DEF5-0C85-48F7-8452-458D2FE11619}" dt="2021-05-03T12:18:45.794" v="64"/>
          <ac:spMkLst>
            <pc:docMk/>
            <pc:sldMk cId="1291219852" sldId="375"/>
            <ac:spMk id="3" creationId="{00000000-0000-0000-0000-000000000000}"/>
          </ac:spMkLst>
        </pc:spChg>
      </pc:sldChg>
      <pc:sldChg chg="modSp mod">
        <pc:chgData name="WEBLEX - Julie MICHEL" userId="25021893-7a15-45ac-b91c-6704d640096b" providerId="ADAL" clId="{3D95DEF5-0C85-48F7-8452-458D2FE11619}" dt="2021-05-03T12:18:30.902" v="58"/>
        <pc:sldMkLst>
          <pc:docMk/>
          <pc:sldMk cId="489167904" sldId="383"/>
        </pc:sldMkLst>
        <pc:spChg chg="mod">
          <ac:chgData name="WEBLEX - Julie MICHEL" userId="25021893-7a15-45ac-b91c-6704d640096b" providerId="ADAL" clId="{3D95DEF5-0C85-48F7-8452-458D2FE11619}" dt="2021-05-03T12:18:30.902" v="58"/>
          <ac:spMkLst>
            <pc:docMk/>
            <pc:sldMk cId="489167904" sldId="383"/>
            <ac:spMk id="3" creationId="{00000000-0000-0000-0000-000000000000}"/>
          </ac:spMkLst>
        </pc:spChg>
      </pc:sldChg>
      <pc:sldChg chg="modSp mod">
        <pc:chgData name="WEBLEX - Julie MICHEL" userId="25021893-7a15-45ac-b91c-6704d640096b" providerId="ADAL" clId="{3D95DEF5-0C85-48F7-8452-458D2FE11619}" dt="2021-05-03T12:18:34.212" v="59"/>
        <pc:sldMkLst>
          <pc:docMk/>
          <pc:sldMk cId="4018040563" sldId="391"/>
        </pc:sldMkLst>
        <pc:spChg chg="mod">
          <ac:chgData name="WEBLEX - Julie MICHEL" userId="25021893-7a15-45ac-b91c-6704d640096b" providerId="ADAL" clId="{3D95DEF5-0C85-48F7-8452-458D2FE11619}" dt="2021-05-03T12:18:34.212" v="59"/>
          <ac:spMkLst>
            <pc:docMk/>
            <pc:sldMk cId="4018040563" sldId="391"/>
            <ac:spMk id="3" creationId="{00000000-0000-0000-0000-000000000000}"/>
          </ac:spMkLst>
        </pc:spChg>
      </pc:sldChg>
      <pc:sldChg chg="modSp mod">
        <pc:chgData name="WEBLEX - Julie MICHEL" userId="25021893-7a15-45ac-b91c-6704d640096b" providerId="ADAL" clId="{3D95DEF5-0C85-48F7-8452-458D2FE11619}" dt="2021-05-03T12:18:40.693" v="63"/>
        <pc:sldMkLst>
          <pc:docMk/>
          <pc:sldMk cId="1176676088" sldId="396"/>
        </pc:sldMkLst>
        <pc:spChg chg="mod">
          <ac:chgData name="WEBLEX - Julie MICHEL" userId="25021893-7a15-45ac-b91c-6704d640096b" providerId="ADAL" clId="{3D95DEF5-0C85-48F7-8452-458D2FE11619}" dt="2021-05-03T12:18:40.693" v="63"/>
          <ac:spMkLst>
            <pc:docMk/>
            <pc:sldMk cId="1176676088" sldId="396"/>
            <ac:spMk id="3" creationId="{00000000-0000-0000-0000-000000000000}"/>
          </ac:spMkLst>
        </pc:spChg>
      </pc:sldChg>
      <pc:sldChg chg="modSp mod">
        <pc:chgData name="WEBLEX - Julie MICHEL" userId="25021893-7a15-45ac-b91c-6704d640096b" providerId="ADAL" clId="{3D95DEF5-0C85-48F7-8452-458D2FE11619}" dt="2021-05-03T12:18:53.063" v="66"/>
        <pc:sldMkLst>
          <pc:docMk/>
          <pc:sldMk cId="3736931588" sldId="475"/>
        </pc:sldMkLst>
        <pc:spChg chg="mod">
          <ac:chgData name="WEBLEX - Julie MICHEL" userId="25021893-7a15-45ac-b91c-6704d640096b" providerId="ADAL" clId="{3D95DEF5-0C85-48F7-8452-458D2FE11619}" dt="2021-05-03T12:18:53.063" v="66"/>
          <ac:spMkLst>
            <pc:docMk/>
            <pc:sldMk cId="3736931588" sldId="475"/>
            <ac:spMk id="3" creationId="{00000000-0000-0000-0000-000000000000}"/>
          </ac:spMkLst>
        </pc:spChg>
      </pc:sldChg>
      <pc:sldChg chg="modSp mod">
        <pc:chgData name="WEBLEX - Julie MICHEL" userId="25021893-7a15-45ac-b91c-6704d640096b" providerId="ADAL" clId="{3D95DEF5-0C85-48F7-8452-458D2FE11619}" dt="2021-05-03T12:18:49.086" v="65"/>
        <pc:sldMkLst>
          <pc:docMk/>
          <pc:sldMk cId="4129330567" sldId="728"/>
        </pc:sldMkLst>
        <pc:spChg chg="mod">
          <ac:chgData name="WEBLEX - Julie MICHEL" userId="25021893-7a15-45ac-b91c-6704d640096b" providerId="ADAL" clId="{3D95DEF5-0C85-48F7-8452-458D2FE11619}" dt="2021-05-03T12:18:49.086" v="65"/>
          <ac:spMkLst>
            <pc:docMk/>
            <pc:sldMk cId="4129330567" sldId="728"/>
            <ac:spMk id="3" creationId="{00000000-0000-0000-0000-000000000000}"/>
          </ac:spMkLst>
        </pc:spChg>
      </pc:sldChg>
    </pc:docChg>
  </pc:docChgLst>
  <pc:docChgLst>
    <pc:chgData name="WEBLEX - Damien KERNALEGUEN" userId="S::dkernaleguen@weblex.fr::8de98638-9589-4e32-97e9-ecd05a207b9d" providerId="AD" clId="Web-{3F789DEC-B1B1-FE0C-36CA-CF2C9462517E}"/>
    <pc:docChg chg="addSld modSld">
      <pc:chgData name="WEBLEX - Damien KERNALEGUEN" userId="S::dkernaleguen@weblex.fr::8de98638-9589-4e32-97e9-ecd05a207b9d" providerId="AD" clId="Web-{3F789DEC-B1B1-FE0C-36CA-CF2C9462517E}" dt="2020-02-12T08:20:56.338" v="257" actId="20577"/>
      <pc:docMkLst>
        <pc:docMk/>
      </pc:docMkLst>
      <pc:sldChg chg="modSp new modNotes">
        <pc:chgData name="WEBLEX - Damien KERNALEGUEN" userId="S::dkernaleguen@weblex.fr::8de98638-9589-4e32-97e9-ecd05a207b9d" providerId="AD" clId="Web-{3F789DEC-B1B1-FE0C-36CA-CF2C9462517E}" dt="2020-02-12T08:20:56.338" v="256" actId="20577"/>
        <pc:sldMkLst>
          <pc:docMk/>
          <pc:sldMk cId="3920387349" sldId="791"/>
        </pc:sldMkLst>
        <pc:spChg chg="mod">
          <ac:chgData name="WEBLEX - Damien KERNALEGUEN" userId="S::dkernaleguen@weblex.fr::8de98638-9589-4e32-97e9-ecd05a207b9d" providerId="AD" clId="Web-{3F789DEC-B1B1-FE0C-36CA-CF2C9462517E}" dt="2020-02-12T08:11:30.825" v="3" actId="20577"/>
          <ac:spMkLst>
            <pc:docMk/>
            <pc:sldMk cId="3920387349" sldId="791"/>
            <ac:spMk id="2" creationId="{5B52FA15-47BA-4D4B-8570-B4F9B9FC8BB4}"/>
          </ac:spMkLst>
        </pc:spChg>
        <pc:spChg chg="mod">
          <ac:chgData name="WEBLEX - Damien KERNALEGUEN" userId="S::dkernaleguen@weblex.fr::8de98638-9589-4e32-97e9-ecd05a207b9d" providerId="AD" clId="Web-{3F789DEC-B1B1-FE0C-36CA-CF2C9462517E}" dt="2020-02-12T08:20:56.338" v="256" actId="20577"/>
          <ac:spMkLst>
            <pc:docMk/>
            <pc:sldMk cId="3920387349" sldId="791"/>
            <ac:spMk id="3" creationId="{B97D5AE1-3BDC-4E1C-8787-251E9A81E7B9}"/>
          </ac:spMkLst>
        </pc:spChg>
        <pc:spChg chg="mod">
          <ac:chgData name="WEBLEX - Damien KERNALEGUEN" userId="S::dkernaleguen@weblex.fr::8de98638-9589-4e32-97e9-ecd05a207b9d" providerId="AD" clId="Web-{3F789DEC-B1B1-FE0C-36CA-CF2C9462517E}" dt="2020-02-12T08:11:54.513" v="16" actId="20577"/>
          <ac:spMkLst>
            <pc:docMk/>
            <pc:sldMk cId="3920387349" sldId="791"/>
            <ac:spMk id="4" creationId="{CE0E132C-9EB1-4A52-BB5F-9AF154ED7CD9}"/>
          </ac:spMkLst>
        </pc:spChg>
      </pc:sldChg>
    </pc:docChg>
  </pc:docChgLst>
  <pc:docChgLst>
    <pc:chgData name="WEBLEX - Hélène LETHROSNE" userId="c92b2497-384f-4df3-8062-b1bd56e68905" providerId="ADAL" clId="{CF71054B-608E-4E62-AB2B-ECBF27F27859}"/>
    <pc:docChg chg="undo redo custSel addSld modSld">
      <pc:chgData name="WEBLEX - Hélène LETHROSNE" userId="c92b2497-384f-4df3-8062-b1bd56e68905" providerId="ADAL" clId="{CF71054B-608E-4E62-AB2B-ECBF27F27859}" dt="2020-02-20T08:18:32.663" v="3900" actId="20577"/>
      <pc:docMkLst>
        <pc:docMk/>
      </pc:docMkLst>
      <pc:sldChg chg="modSp modNotesTx">
        <pc:chgData name="WEBLEX - Hélène LETHROSNE" userId="c92b2497-384f-4df3-8062-b1bd56e68905" providerId="ADAL" clId="{CF71054B-608E-4E62-AB2B-ECBF27F27859}" dt="2020-02-18T09:56:48.362" v="512" actId="20577"/>
        <pc:sldMkLst>
          <pc:docMk/>
          <pc:sldMk cId="348069281" sldId="767"/>
        </pc:sldMkLst>
        <pc:spChg chg="mod">
          <ac:chgData name="WEBLEX - Hélène LETHROSNE" userId="c92b2497-384f-4df3-8062-b1bd56e68905" providerId="ADAL" clId="{CF71054B-608E-4E62-AB2B-ECBF27F27859}" dt="2020-02-18T09:50:00.008" v="1"/>
          <ac:spMkLst>
            <pc:docMk/>
            <pc:sldMk cId="348069281" sldId="767"/>
            <ac:spMk id="2" creationId="{3011E5E9-D8F6-784C-AADC-BE7F679F104E}"/>
          </ac:spMkLst>
        </pc:spChg>
        <pc:spChg chg="mod">
          <ac:chgData name="WEBLEX - Hélène LETHROSNE" userId="c92b2497-384f-4df3-8062-b1bd56e68905" providerId="ADAL" clId="{CF71054B-608E-4E62-AB2B-ECBF27F27859}" dt="2020-02-18T09:56:48.362" v="512" actId="20577"/>
          <ac:spMkLst>
            <pc:docMk/>
            <pc:sldMk cId="348069281" sldId="767"/>
            <ac:spMk id="3" creationId="{D3E02A91-86E9-AC43-A857-3589E1F6678C}"/>
          </ac:spMkLst>
        </pc:spChg>
        <pc:spChg chg="mod">
          <ac:chgData name="WEBLEX - Hélène LETHROSNE" userId="c92b2497-384f-4df3-8062-b1bd56e68905" providerId="ADAL" clId="{CF71054B-608E-4E62-AB2B-ECBF27F27859}" dt="2020-02-18T09:50:09.252" v="23" actId="20577"/>
          <ac:spMkLst>
            <pc:docMk/>
            <pc:sldMk cId="348069281" sldId="767"/>
            <ac:spMk id="4" creationId="{3E87D24E-715F-894B-9112-97BA38C56587}"/>
          </ac:spMkLst>
        </pc:spChg>
      </pc:sldChg>
      <pc:sldChg chg="modSp modNotesTx">
        <pc:chgData name="WEBLEX - Hélène LETHROSNE" userId="c92b2497-384f-4df3-8062-b1bd56e68905" providerId="ADAL" clId="{CF71054B-608E-4E62-AB2B-ECBF27F27859}" dt="2020-02-18T10:03:49.284" v="837" actId="20577"/>
        <pc:sldMkLst>
          <pc:docMk/>
          <pc:sldMk cId="3074089911" sldId="769"/>
        </pc:sldMkLst>
        <pc:spChg chg="mod">
          <ac:chgData name="WEBLEX - Hélène LETHROSNE" userId="c92b2497-384f-4df3-8062-b1bd56e68905" providerId="ADAL" clId="{CF71054B-608E-4E62-AB2B-ECBF27F27859}" dt="2020-02-18T09:58:47.447" v="521"/>
          <ac:spMkLst>
            <pc:docMk/>
            <pc:sldMk cId="3074089911" sldId="769"/>
            <ac:spMk id="2" creationId="{3011E5E9-D8F6-784C-AADC-BE7F679F104E}"/>
          </ac:spMkLst>
        </pc:spChg>
        <pc:spChg chg="mod">
          <ac:chgData name="WEBLEX - Hélène LETHROSNE" userId="c92b2497-384f-4df3-8062-b1bd56e68905" providerId="ADAL" clId="{CF71054B-608E-4E62-AB2B-ECBF27F27859}" dt="2020-02-18T10:03:49.284" v="837" actId="20577"/>
          <ac:spMkLst>
            <pc:docMk/>
            <pc:sldMk cId="3074089911" sldId="769"/>
            <ac:spMk id="3" creationId="{D3E02A91-86E9-AC43-A857-3589E1F6678C}"/>
          </ac:spMkLst>
        </pc:spChg>
        <pc:spChg chg="mod">
          <ac:chgData name="WEBLEX - Hélène LETHROSNE" userId="c92b2497-384f-4df3-8062-b1bd56e68905" providerId="ADAL" clId="{CF71054B-608E-4E62-AB2B-ECBF27F27859}" dt="2020-02-18T09:59:07.890" v="562" actId="20577"/>
          <ac:spMkLst>
            <pc:docMk/>
            <pc:sldMk cId="3074089911" sldId="769"/>
            <ac:spMk id="4" creationId="{3E87D24E-715F-894B-9112-97BA38C56587}"/>
          </ac:spMkLst>
        </pc:spChg>
      </pc:sldChg>
      <pc:sldChg chg="modSp modNotesTx">
        <pc:chgData name="WEBLEX - Hélène LETHROSNE" userId="c92b2497-384f-4df3-8062-b1bd56e68905" providerId="ADAL" clId="{CF71054B-608E-4E62-AB2B-ECBF27F27859}" dt="2020-02-18T11:02:23.541" v="2758" actId="12"/>
        <pc:sldMkLst>
          <pc:docMk/>
          <pc:sldMk cId="2675060426" sldId="775"/>
        </pc:sldMkLst>
        <pc:spChg chg="mod">
          <ac:chgData name="WEBLEX - Hélène LETHROSNE" userId="c92b2497-384f-4df3-8062-b1bd56e68905" providerId="ADAL" clId="{CF71054B-608E-4E62-AB2B-ECBF27F27859}" dt="2020-02-18T11:00:57.647" v="2747" actId="20577"/>
          <ac:spMkLst>
            <pc:docMk/>
            <pc:sldMk cId="2675060426" sldId="775"/>
            <ac:spMk id="3" creationId="{D3E02A91-86E9-AC43-A857-3589E1F6678C}"/>
          </ac:spMkLst>
        </pc:spChg>
      </pc:sldChg>
      <pc:sldChg chg="modSp modNotesTx">
        <pc:chgData name="WEBLEX - Hélène LETHROSNE" userId="c92b2497-384f-4df3-8062-b1bd56e68905" providerId="ADAL" clId="{CF71054B-608E-4E62-AB2B-ECBF27F27859}" dt="2020-02-18T11:18:14.779" v="3000" actId="20577"/>
        <pc:sldMkLst>
          <pc:docMk/>
          <pc:sldMk cId="2762835258" sldId="779"/>
        </pc:sldMkLst>
        <pc:spChg chg="mod">
          <ac:chgData name="WEBLEX - Hélène LETHROSNE" userId="c92b2497-384f-4df3-8062-b1bd56e68905" providerId="ADAL" clId="{CF71054B-608E-4E62-AB2B-ECBF27F27859}" dt="2020-02-18T11:03:51.561" v="2765"/>
          <ac:spMkLst>
            <pc:docMk/>
            <pc:sldMk cId="2762835258" sldId="779"/>
            <ac:spMk id="2" creationId="{3011E5E9-D8F6-784C-AADC-BE7F679F104E}"/>
          </ac:spMkLst>
        </pc:spChg>
        <pc:spChg chg="mod">
          <ac:chgData name="WEBLEX - Hélène LETHROSNE" userId="c92b2497-384f-4df3-8062-b1bd56e68905" providerId="ADAL" clId="{CF71054B-608E-4E62-AB2B-ECBF27F27859}" dt="2020-02-18T11:16:31.905" v="2942" actId="20577"/>
          <ac:spMkLst>
            <pc:docMk/>
            <pc:sldMk cId="2762835258" sldId="779"/>
            <ac:spMk id="3" creationId="{D3E02A91-86E9-AC43-A857-3589E1F6678C}"/>
          </ac:spMkLst>
        </pc:spChg>
        <pc:spChg chg="mod">
          <ac:chgData name="WEBLEX - Hélène LETHROSNE" userId="c92b2497-384f-4df3-8062-b1bd56e68905" providerId="ADAL" clId="{CF71054B-608E-4E62-AB2B-ECBF27F27859}" dt="2020-02-18T11:04:41.205" v="2808" actId="20577"/>
          <ac:spMkLst>
            <pc:docMk/>
            <pc:sldMk cId="2762835258" sldId="779"/>
            <ac:spMk id="4" creationId="{3E87D24E-715F-894B-9112-97BA38C56587}"/>
          </ac:spMkLst>
        </pc:spChg>
      </pc:sldChg>
      <pc:sldChg chg="modSp modNotesTx">
        <pc:chgData name="WEBLEX - Hélène LETHROSNE" userId="c92b2497-384f-4df3-8062-b1bd56e68905" providerId="ADAL" clId="{CF71054B-608E-4E62-AB2B-ECBF27F27859}" dt="2020-02-18T10:22:31.094" v="1507" actId="20577"/>
        <pc:sldMkLst>
          <pc:docMk/>
          <pc:sldMk cId="1257517808" sldId="782"/>
        </pc:sldMkLst>
        <pc:spChg chg="mod">
          <ac:chgData name="WEBLEX - Hélène LETHROSNE" userId="c92b2497-384f-4df3-8062-b1bd56e68905" providerId="ADAL" clId="{CF71054B-608E-4E62-AB2B-ECBF27F27859}" dt="2020-02-18T10:07:44.488" v="1168"/>
          <ac:spMkLst>
            <pc:docMk/>
            <pc:sldMk cId="1257517808" sldId="782"/>
            <ac:spMk id="2" creationId="{3011E5E9-D8F6-784C-AADC-BE7F679F104E}"/>
          </ac:spMkLst>
        </pc:spChg>
        <pc:spChg chg="mod">
          <ac:chgData name="WEBLEX - Hélène LETHROSNE" userId="c92b2497-384f-4df3-8062-b1bd56e68905" providerId="ADAL" clId="{CF71054B-608E-4E62-AB2B-ECBF27F27859}" dt="2020-02-18T10:22:31.094" v="1507" actId="20577"/>
          <ac:spMkLst>
            <pc:docMk/>
            <pc:sldMk cId="1257517808" sldId="782"/>
            <ac:spMk id="3" creationId="{D3E02A91-86E9-AC43-A857-3589E1F6678C}"/>
          </ac:spMkLst>
        </pc:spChg>
        <pc:spChg chg="mod">
          <ac:chgData name="WEBLEX - Hélène LETHROSNE" userId="c92b2497-384f-4df3-8062-b1bd56e68905" providerId="ADAL" clId="{CF71054B-608E-4E62-AB2B-ECBF27F27859}" dt="2020-02-18T10:07:49.751" v="1184" actId="20577"/>
          <ac:spMkLst>
            <pc:docMk/>
            <pc:sldMk cId="1257517808" sldId="782"/>
            <ac:spMk id="4" creationId="{3E87D24E-715F-894B-9112-97BA38C56587}"/>
          </ac:spMkLst>
        </pc:spChg>
      </pc:sldChg>
      <pc:sldChg chg="add">
        <pc:chgData name="WEBLEX - Hélène LETHROSNE" userId="c92b2497-384f-4df3-8062-b1bd56e68905" providerId="ADAL" clId="{CF71054B-608E-4E62-AB2B-ECBF27F27859}" dt="2020-02-18T09:49:36.751" v="0"/>
        <pc:sldMkLst>
          <pc:docMk/>
          <pc:sldMk cId="1917702871" sldId="835"/>
        </pc:sldMkLst>
      </pc:sldChg>
      <pc:sldChg chg="add">
        <pc:chgData name="WEBLEX - Hélène LETHROSNE" userId="c92b2497-384f-4df3-8062-b1bd56e68905" providerId="ADAL" clId="{CF71054B-608E-4E62-AB2B-ECBF27F27859}" dt="2020-02-18T09:57:25.813" v="513"/>
        <pc:sldMkLst>
          <pc:docMk/>
          <pc:sldMk cId="3017430112" sldId="836"/>
        </pc:sldMkLst>
      </pc:sldChg>
      <pc:sldChg chg="modSp add modNotesTx">
        <pc:chgData name="WEBLEX - Hélène LETHROSNE" userId="c92b2497-384f-4df3-8062-b1bd56e68905" providerId="ADAL" clId="{CF71054B-608E-4E62-AB2B-ECBF27F27859}" dt="2020-02-18T10:06:58.607" v="1166" actId="20577"/>
        <pc:sldMkLst>
          <pc:docMk/>
          <pc:sldMk cId="3443612071" sldId="837"/>
        </pc:sldMkLst>
        <pc:spChg chg="mod">
          <ac:chgData name="WEBLEX - Hélène LETHROSNE" userId="c92b2497-384f-4df3-8062-b1bd56e68905" providerId="ADAL" clId="{CF71054B-608E-4E62-AB2B-ECBF27F27859}" dt="2020-02-18T10:06:58.607" v="1166" actId="20577"/>
          <ac:spMkLst>
            <pc:docMk/>
            <pc:sldMk cId="3443612071" sldId="837"/>
            <ac:spMk id="3" creationId="{D3E02A91-86E9-AC43-A857-3589E1F6678C}"/>
          </ac:spMkLst>
        </pc:spChg>
        <pc:spChg chg="mod">
          <ac:chgData name="WEBLEX - Hélène LETHROSNE" userId="c92b2497-384f-4df3-8062-b1bd56e68905" providerId="ADAL" clId="{CF71054B-608E-4E62-AB2B-ECBF27F27859}" dt="2020-02-18T10:04:15.898" v="844" actId="20577"/>
          <ac:spMkLst>
            <pc:docMk/>
            <pc:sldMk cId="3443612071" sldId="837"/>
            <ac:spMk id="4" creationId="{3E87D24E-715F-894B-9112-97BA38C56587}"/>
          </ac:spMkLst>
        </pc:spChg>
      </pc:sldChg>
      <pc:sldChg chg="add">
        <pc:chgData name="WEBLEX - Hélène LETHROSNE" userId="c92b2497-384f-4df3-8062-b1bd56e68905" providerId="ADAL" clId="{CF71054B-608E-4E62-AB2B-ECBF27F27859}" dt="2020-02-18T10:07:29.797" v="1167"/>
        <pc:sldMkLst>
          <pc:docMk/>
          <pc:sldMk cId="207644385" sldId="838"/>
        </pc:sldMkLst>
      </pc:sldChg>
      <pc:sldChg chg="modSp add modNotesTx">
        <pc:chgData name="WEBLEX - Hélène LETHROSNE" userId="c92b2497-384f-4df3-8062-b1bd56e68905" providerId="ADAL" clId="{CF71054B-608E-4E62-AB2B-ECBF27F27859}" dt="2020-02-18T10:47:43.940" v="2251" actId="27636"/>
        <pc:sldMkLst>
          <pc:docMk/>
          <pc:sldMk cId="3299494676" sldId="839"/>
        </pc:sldMkLst>
        <pc:spChg chg="mod">
          <ac:chgData name="WEBLEX - Hélène LETHROSNE" userId="c92b2497-384f-4df3-8062-b1bd56e68905" providerId="ADAL" clId="{CF71054B-608E-4E62-AB2B-ECBF27F27859}" dt="2020-02-18T10:47:43.940" v="2251" actId="27636"/>
          <ac:spMkLst>
            <pc:docMk/>
            <pc:sldMk cId="3299494676" sldId="839"/>
            <ac:spMk id="3" creationId="{D3E02A91-86E9-AC43-A857-3589E1F6678C}"/>
          </ac:spMkLst>
        </pc:spChg>
        <pc:spChg chg="mod">
          <ac:chgData name="WEBLEX - Hélène LETHROSNE" userId="c92b2497-384f-4df3-8062-b1bd56e68905" providerId="ADAL" clId="{CF71054B-608E-4E62-AB2B-ECBF27F27859}" dt="2020-02-18T10:23:12.450" v="1532" actId="20577"/>
          <ac:spMkLst>
            <pc:docMk/>
            <pc:sldMk cId="3299494676" sldId="839"/>
            <ac:spMk id="4" creationId="{3E87D24E-715F-894B-9112-97BA38C56587}"/>
          </ac:spMkLst>
        </pc:spChg>
      </pc:sldChg>
      <pc:sldChg chg="modSp add modNotesTx">
        <pc:chgData name="WEBLEX - Hélène LETHROSNE" userId="c92b2497-384f-4df3-8062-b1bd56e68905" providerId="ADAL" clId="{CF71054B-608E-4E62-AB2B-ECBF27F27859}" dt="2020-02-20T08:09:04.475" v="3470" actId="20577"/>
        <pc:sldMkLst>
          <pc:docMk/>
          <pc:sldMk cId="1895239853" sldId="840"/>
        </pc:sldMkLst>
        <pc:spChg chg="mod">
          <ac:chgData name="WEBLEX - Hélène LETHROSNE" userId="c92b2497-384f-4df3-8062-b1bd56e68905" providerId="ADAL" clId="{CF71054B-608E-4E62-AB2B-ECBF27F27859}" dt="2020-02-18T10:50:44.148" v="2352" actId="20577"/>
          <ac:spMkLst>
            <pc:docMk/>
            <pc:sldMk cId="1895239853" sldId="840"/>
            <ac:spMk id="3" creationId="{D3E02A91-86E9-AC43-A857-3589E1F6678C}"/>
          </ac:spMkLst>
        </pc:spChg>
      </pc:sldChg>
      <pc:sldChg chg="add">
        <pc:chgData name="WEBLEX - Hélène LETHROSNE" userId="c92b2497-384f-4df3-8062-b1bd56e68905" providerId="ADAL" clId="{CF71054B-608E-4E62-AB2B-ECBF27F27859}" dt="2020-02-18T11:02:43.233" v="2759"/>
        <pc:sldMkLst>
          <pc:docMk/>
          <pc:sldMk cId="1593669417" sldId="841"/>
        </pc:sldMkLst>
      </pc:sldChg>
      <pc:sldChg chg="modSp add modNotesTx">
        <pc:chgData name="WEBLEX - Hélène LETHROSNE" userId="c92b2497-384f-4df3-8062-b1bd56e68905" providerId="ADAL" clId="{CF71054B-608E-4E62-AB2B-ECBF27F27859}" dt="2020-02-18T11:20:02.270" v="3078" actId="6549"/>
        <pc:sldMkLst>
          <pc:docMk/>
          <pc:sldMk cId="2028420017" sldId="842"/>
        </pc:sldMkLst>
        <pc:spChg chg="mod">
          <ac:chgData name="WEBLEX - Hélène LETHROSNE" userId="c92b2497-384f-4df3-8062-b1bd56e68905" providerId="ADAL" clId="{CF71054B-608E-4E62-AB2B-ECBF27F27859}" dt="2020-02-18T11:17:36.796" v="2949"/>
          <ac:spMkLst>
            <pc:docMk/>
            <pc:sldMk cId="2028420017" sldId="842"/>
            <ac:spMk id="2" creationId="{3011E5E9-D8F6-784C-AADC-BE7F679F104E}"/>
          </ac:spMkLst>
        </pc:spChg>
        <pc:spChg chg="mod">
          <ac:chgData name="WEBLEX - Hélène LETHROSNE" userId="c92b2497-384f-4df3-8062-b1bd56e68905" providerId="ADAL" clId="{CF71054B-608E-4E62-AB2B-ECBF27F27859}" dt="2020-02-18T11:20:02.270" v="3078" actId="6549"/>
          <ac:spMkLst>
            <pc:docMk/>
            <pc:sldMk cId="2028420017" sldId="842"/>
            <ac:spMk id="3" creationId="{D3E02A91-86E9-AC43-A857-3589E1F6678C}"/>
          </ac:spMkLst>
        </pc:spChg>
        <pc:spChg chg="mod">
          <ac:chgData name="WEBLEX - Hélène LETHROSNE" userId="c92b2497-384f-4df3-8062-b1bd56e68905" providerId="ADAL" clId="{CF71054B-608E-4E62-AB2B-ECBF27F27859}" dt="2020-02-18T11:17:19.472" v="2948" actId="113"/>
          <ac:spMkLst>
            <pc:docMk/>
            <pc:sldMk cId="2028420017" sldId="842"/>
            <ac:spMk id="4" creationId="{3E87D24E-715F-894B-9112-97BA38C56587}"/>
          </ac:spMkLst>
        </pc:spChg>
      </pc:sldChg>
      <pc:sldChg chg="modSp add modNotesTx">
        <pc:chgData name="WEBLEX - Hélène LETHROSNE" userId="c92b2497-384f-4df3-8062-b1bd56e68905" providerId="ADAL" clId="{CF71054B-608E-4E62-AB2B-ECBF27F27859}" dt="2020-02-19T08:39:31.409" v="3388" actId="20577"/>
        <pc:sldMkLst>
          <pc:docMk/>
          <pc:sldMk cId="1563881740" sldId="849"/>
        </pc:sldMkLst>
        <pc:spChg chg="mod">
          <ac:chgData name="WEBLEX - Hélène LETHROSNE" userId="c92b2497-384f-4df3-8062-b1bd56e68905" providerId="ADAL" clId="{CF71054B-608E-4E62-AB2B-ECBF27F27859}" dt="2020-02-19T08:39:18.340" v="3384" actId="20577"/>
          <ac:spMkLst>
            <pc:docMk/>
            <pc:sldMk cId="1563881740" sldId="849"/>
            <ac:spMk id="3" creationId="{D3E02A91-86E9-AC43-A857-3589E1F6678C}"/>
          </ac:spMkLst>
        </pc:spChg>
        <pc:spChg chg="mod">
          <ac:chgData name="WEBLEX - Hélène LETHROSNE" userId="c92b2497-384f-4df3-8062-b1bd56e68905" providerId="ADAL" clId="{CF71054B-608E-4E62-AB2B-ECBF27F27859}" dt="2020-02-19T08:37:15.776" v="3082" actId="20577"/>
          <ac:spMkLst>
            <pc:docMk/>
            <pc:sldMk cId="1563881740" sldId="849"/>
            <ac:spMk id="4" creationId="{3E87D24E-715F-894B-9112-97BA38C56587}"/>
          </ac:spMkLst>
        </pc:spChg>
      </pc:sldChg>
      <pc:sldChg chg="modSp add modNotesTx">
        <pc:chgData name="WEBLEX - Hélène LETHROSNE" userId="c92b2497-384f-4df3-8062-b1bd56e68905" providerId="ADAL" clId="{CF71054B-608E-4E62-AB2B-ECBF27F27859}" dt="2020-02-20T08:18:32.663" v="3900" actId="20577"/>
        <pc:sldMkLst>
          <pc:docMk/>
          <pc:sldMk cId="2371340279" sldId="860"/>
        </pc:sldMkLst>
        <pc:spChg chg="mod">
          <ac:chgData name="WEBLEX - Hélène LETHROSNE" userId="c92b2497-384f-4df3-8062-b1bd56e68905" providerId="ADAL" clId="{CF71054B-608E-4E62-AB2B-ECBF27F27859}" dt="2020-02-20T08:18:32.663" v="3900" actId="20577"/>
          <ac:spMkLst>
            <pc:docMk/>
            <pc:sldMk cId="2371340279" sldId="860"/>
            <ac:spMk id="3" creationId="{D3E02A91-86E9-AC43-A857-3589E1F6678C}"/>
          </ac:spMkLst>
        </pc:spChg>
        <pc:spChg chg="mod">
          <ac:chgData name="WEBLEX - Hélène LETHROSNE" userId="c92b2497-384f-4df3-8062-b1bd56e68905" providerId="ADAL" clId="{CF71054B-608E-4E62-AB2B-ECBF27F27859}" dt="2020-02-20T08:08:25.020" v="3445" actId="20577"/>
          <ac:spMkLst>
            <pc:docMk/>
            <pc:sldMk cId="2371340279" sldId="860"/>
            <ac:spMk id="4" creationId="{3E87D24E-715F-894B-9112-97BA38C5658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4D727A-F2D1-4B25-A50A-7D1291535654}" type="datetimeFigureOut">
              <a:rPr lang="fr-FR" smtClean="0"/>
              <a:pPr/>
              <a:t>15/06/2021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AD1CBC-F3E4-41EB-95E9-4188AD27ACE9}" type="slidenum">
              <a:rPr lang="fr-FR" smtClean="0"/>
              <a:pPr/>
              <a:t>‹N°›</a:t>
            </a:fld>
            <a:endParaRPr lang="fr-FR"/>
          </a:p>
        </p:txBody>
      </p:sp>
    </p:spTree>
    <p:extLst>
      <p:ext uri="{BB962C8B-B14F-4D97-AF65-F5344CB8AC3E}">
        <p14:creationId xmlns:p14="http://schemas.microsoft.com/office/powerpoint/2010/main" val="1337516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1</a:t>
            </a:fld>
            <a:endParaRPr lang="fr-FR"/>
          </a:p>
        </p:txBody>
      </p:sp>
    </p:spTree>
    <p:extLst>
      <p:ext uri="{BB962C8B-B14F-4D97-AF65-F5344CB8AC3E}">
        <p14:creationId xmlns:p14="http://schemas.microsoft.com/office/powerpoint/2010/main" val="2914294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Times New Roman" panose="02020603050405020304" pitchFamily="18" charset="0"/>
                <a:cs typeface="Calibri" panose="020F0502020204030204" pitchFamily="34" charset="0"/>
              </a:rPr>
              <a:t>Source : Réponse Ministérielle Marseille, Sénat, du 22 avril 2021, n° 21155</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A l’occasion de la vente d’un local commercial ou artisanal mis en location, le locataire bénéficie d’un droit de préemption qui lui permet de l’acquérir prioritairement. </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Mais, ce droit de préemption existe-t-il toujours lorsque le vendeur vend la totalité de l’immeuble et non pas seulement le local commercial ?</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 Non », vient de répondre le Gouvernement. </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Il rappelle, en effet, que le droit de préemption vise spécifiquement la vente d'un local à usage commercial ou artisanal et non la vente globale d'un immeuble pouvant inclure des locaux ayant un usage artisanal ou commercial. </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Une interprétation contraire obligerait les propriétaires à procéder à une vente par lots au lieu de procéder à une vente globale.</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10</a:t>
            </a:fld>
            <a:endParaRPr lang="fr-FR"/>
          </a:p>
        </p:txBody>
      </p:sp>
    </p:spTree>
    <p:extLst>
      <p:ext uri="{BB962C8B-B14F-4D97-AF65-F5344CB8AC3E}">
        <p14:creationId xmlns:p14="http://schemas.microsoft.com/office/powerpoint/2010/main" val="4129046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11</a:t>
            </a:fld>
            <a:endParaRPr lang="fr-FR"/>
          </a:p>
        </p:txBody>
      </p:sp>
    </p:spTree>
    <p:extLst>
      <p:ext uri="{BB962C8B-B14F-4D97-AF65-F5344CB8AC3E}">
        <p14:creationId xmlns:p14="http://schemas.microsoft.com/office/powerpoint/2010/main" val="2737128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Times New Roman" panose="02020603050405020304" pitchFamily="18" charset="0"/>
                <a:cs typeface="Calibri" panose="020F0502020204030204" pitchFamily="34" charset="0"/>
              </a:rPr>
              <a:t>Source : Arrêt de la Cour de cassation, chambre commerciale, du 12 mai 2021, n° 19-22707</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Une société, qui fabrique et distribue des piscines et produits d’entretien par l’intermédiaire d’un réseau de distributeurs, conclut un contrat de distribution avec une jardinerie, qu’elle résilie toutefois quelques années plus tard.</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2 ans après cette résiliation, la société s’aperçoit que la jardinerie continue d’utiliser sa propre enseigne sur son site Internet... ce qui rappelle son appartenance à un réseau de distribution dont elle ne fait (pourtant) plus partie…</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Un acte de concurrence déloyale, selon elle, qui mérite indemnisation.</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 Pour quel préjudice ? », s’étonne la jardinerie, qui reconnaît son erreur mais rappelle l’avoir corrigée après en avoir été avisée. Ce qui (selon elle) change tout, d’autant que rien ne prouve que cette simple erreur ait causé un préjudice à la société…</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 Non », tranche le juge qui rappelle qu’un acte de concurrence déloyale cause nécessairement un préjudice, </a:t>
            </a:r>
            <a:r>
              <a:rPr lang="fr-FR" sz="1800" dirty="0" err="1">
                <a:effectLst/>
                <a:latin typeface="Calibri" panose="020F0502020204030204" pitchFamily="34" charset="0"/>
                <a:ea typeface="Times New Roman" panose="02020603050405020304" pitchFamily="18" charset="0"/>
                <a:cs typeface="Calibri" panose="020F0502020204030204" pitchFamily="34" charset="0"/>
              </a:rPr>
              <a:t>fût-il</a:t>
            </a:r>
            <a:r>
              <a:rPr lang="fr-FR" sz="1800" dirty="0">
                <a:effectLst/>
                <a:latin typeface="Calibri" panose="020F0502020204030204" pitchFamily="34" charset="0"/>
                <a:ea typeface="Times New Roman" panose="02020603050405020304" pitchFamily="18" charset="0"/>
                <a:cs typeface="Calibri" panose="020F0502020204030204" pitchFamily="34" charset="0"/>
              </a:rPr>
              <a:t> seulement moral. Ici, la jardinerie doit donc régler l’indemnisation réclamée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12</a:t>
            </a:fld>
            <a:endParaRPr lang="fr-FR"/>
          </a:p>
        </p:txBody>
      </p:sp>
    </p:spTree>
    <p:extLst>
      <p:ext uri="{BB962C8B-B14F-4D97-AF65-F5344CB8AC3E}">
        <p14:creationId xmlns:p14="http://schemas.microsoft.com/office/powerpoint/2010/main" val="3793320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13</a:t>
            </a:fld>
            <a:endParaRPr lang="fr-FR"/>
          </a:p>
        </p:txBody>
      </p:sp>
    </p:spTree>
    <p:extLst>
      <p:ext uri="{BB962C8B-B14F-4D97-AF65-F5344CB8AC3E}">
        <p14:creationId xmlns:p14="http://schemas.microsoft.com/office/powerpoint/2010/main" val="2582214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Times New Roman" panose="02020603050405020304" pitchFamily="18" charset="0"/>
                <a:cs typeface="Calibri" panose="020F0502020204030204" pitchFamily="34" charset="0"/>
              </a:rPr>
              <a:t>Source : Arrêt de la Cour de cassation, chambre commerciale, du 12 mai 2021, n° 19-12357</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Plusieurs sociétés (que nous appellerons les « vendeuses ») cèdent les titres de leur filiale à une autre société (que nous appellerons « l’acheteuse »).</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La filiale ainsi que l’acheteuse sont toutes 2 spécialisées dans la commercialisation de bons cadeaux pouvant être utilisés auprès de diverses enseignes de commerces (appelées cartes « multi-enseignes »).</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L’acte de vente des titres comprend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l’obligation, pour les vendeuses, de distribuer auprès de leur clientèle, pendant 5 ans, les bons cadeaux émis par la filiale dont les titres ont été cédés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un engagement d’exclusivité de même durée, qui impose aux vendeuses de n’accepter que des bons cadeaux proposés par la filiale et l’acheteuse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un engagement de non-concurrence d’une durée similaire, qui interdit à chacune des vendeuses d’émettre et de distribuer des bons cadeaux concurrençant ceux proposés par la filiale.</a:t>
            </a:r>
          </a:p>
          <a:p>
            <a:pPr marL="342900" lvl="0" indent="-342900">
              <a:lnSpc>
                <a:spcPct val="115000"/>
              </a:lnSpc>
              <a:spcAft>
                <a:spcPts val="1000"/>
              </a:spcAft>
              <a:buFont typeface="Wingdings" panose="05000000000000000000" pitchFamily="2" charset="2"/>
              <a:buChar char=""/>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L’acheteuse et sa filiale fusionnent peu de temps après.</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Quelques années plus tard, 2 des sociétés vendeuses décident de mettre en vente leur propres cartes-cadeaux, qui ne sont utilisables que dans leurs seules enseignes (appelées cartes « mono-enseigne »). </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Une violation du contrat, selon l’acheteuse, qui décide de réclamer une indemnisation, et la cessation immédiate de cette vente…</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Une demande irrecevable, selon les vendeuses : l’engagement de non-concurrence qu’elles ont signé est illicite, puisqu’il les empêche d’émettre et de distribuer des cartes cadeaux mono ou multi-enseigne(s) concurrentes de celles de l’acheteuse.</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Un frein inacceptable à leur liberté commerciale, selon elles, qui leur interdit de satisfaire la demande des consommateurs qui se retrouvent obligés d’acheter une carte </a:t>
            </a:r>
            <a:r>
              <a:rPr lang="fr-FR" sz="1800">
                <a:effectLst/>
                <a:latin typeface="Calibri" panose="020F0502020204030204" pitchFamily="34" charset="0"/>
                <a:ea typeface="Times New Roman" panose="02020603050405020304" pitchFamily="18" charset="0"/>
                <a:cs typeface="Calibri" panose="020F0502020204030204" pitchFamily="34" charset="0"/>
              </a:rPr>
              <a:t>cadeaux multi-enseignes</a:t>
            </a:r>
            <a:r>
              <a:rPr lang="fr-FR" sz="1800" dirty="0">
                <a:effectLst/>
                <a:latin typeface="Calibri" panose="020F0502020204030204" pitchFamily="34" charset="0"/>
                <a:ea typeface="Times New Roman" panose="02020603050405020304" pitchFamily="18" charset="0"/>
                <a:cs typeface="Calibri" panose="020F0502020204030204" pitchFamily="34" charset="0"/>
              </a:rPr>
              <a:t>.</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Et leurs arguments convainquent le juge : la clause de non-concurrence insérée au contrat contribue à asseoir la position dominante de l’acheteuse sur le marché de la distribution et de l’acceptation des bons cadeaux, qui s’en trouve par conséquent verrouillé. </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La clause de non-concurrence insérée dans le contrat constitue donc une entente anticoncurrentielle, qui légitime le rejet des demandes de l’acheteuse…</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14</a:t>
            </a:fld>
            <a:endParaRPr lang="fr-FR"/>
          </a:p>
        </p:txBody>
      </p:sp>
    </p:spTree>
    <p:extLst>
      <p:ext uri="{BB962C8B-B14F-4D97-AF65-F5344CB8AC3E}">
        <p14:creationId xmlns:p14="http://schemas.microsoft.com/office/powerpoint/2010/main" val="3883359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Times New Roman" panose="02020603050405020304" pitchFamily="18" charset="0"/>
                <a:cs typeface="Calibri" panose="020F0502020204030204" pitchFamily="34" charset="0"/>
              </a:rPr>
              <a:t>Source : Décret n° 2021-554 du 5 mai 2021 relatif à la procédure de reconnaissance et à la réparation des accidents du travail et des maladies professionnelles, article 2 et 4</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Pour rappel, les travailleurs indépendants (artisans, commerçants, ou professions libérales) ne sont pas assurés de façon obligatoire contre le risque accidents du travail et maladies professionnelles (AT/MP). </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Bien qu’ils bénéficient de la prise en charge de leurs frais de santé au titre des prestations maladies, ils ont néanmoins la possibilité de souscrire une assurance volontaire individuelle contre ce risque AT/MP. </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Une nouvelle procédure de déclaration des AT/MP, spécifique aux bénéficiaires de cette assurance volontaire, prendra effet le 1</a:t>
            </a:r>
            <a:r>
              <a:rPr lang="fr-FR" sz="1800" baseline="30000" dirty="0">
                <a:effectLst/>
                <a:latin typeface="Calibri" panose="020F0502020204030204" pitchFamily="34" charset="0"/>
                <a:ea typeface="Times New Roman" panose="02020603050405020304" pitchFamily="18" charset="0"/>
                <a:cs typeface="Calibri" panose="020F0502020204030204" pitchFamily="34" charset="0"/>
              </a:rPr>
              <a:t>er </a:t>
            </a:r>
            <a:r>
              <a:rPr lang="fr-FR" sz="1800" dirty="0">
                <a:effectLst/>
                <a:latin typeface="Calibri" panose="020F0502020204030204" pitchFamily="34" charset="0"/>
                <a:ea typeface="Times New Roman" panose="02020603050405020304" pitchFamily="18" charset="0"/>
                <a:cs typeface="Calibri" panose="020F0502020204030204" pitchFamily="34" charset="0"/>
              </a:rPr>
              <a:t>janvier 2022.</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spcAft>
                <a:spcPts val="1000"/>
              </a:spcAft>
              <a:buFont typeface="Wingdings" panose="05000000000000000000" pitchFamily="2" charset="2"/>
              <a:buChar char=""/>
            </a:pPr>
            <a:r>
              <a:rPr lang="fr-FR" sz="1800" b="1" i="1" u="sng" dirty="0">
                <a:effectLst/>
                <a:latin typeface="Calibri" panose="020F0502020204030204" pitchFamily="34" charset="0"/>
                <a:ea typeface="Times New Roman" panose="02020603050405020304" pitchFamily="18" charset="0"/>
                <a:cs typeface="Calibri" panose="020F0502020204030204" pitchFamily="34" charset="0"/>
              </a:rPr>
              <a:t>Concernant les déclarations d’accident du travail </a:t>
            </a:r>
          </a:p>
          <a:p>
            <a:pPr marL="342900" lvl="0" indent="-342900">
              <a:lnSpc>
                <a:spcPct val="115000"/>
              </a:lnSpc>
              <a:spcBef>
                <a:spcPts val="500"/>
              </a:spcBef>
              <a:spcAft>
                <a:spcPts val="1000"/>
              </a:spcAft>
              <a:buFont typeface="Wingdings" panose="05000000000000000000" pitchFamily="2" charset="2"/>
              <a:buChar char=""/>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A partir du 1</a:t>
            </a:r>
            <a:r>
              <a:rPr lang="fr-FR" sz="1800" baseline="30000" dirty="0">
                <a:effectLst/>
                <a:latin typeface="Calibri" panose="020F0502020204030204" pitchFamily="34" charset="0"/>
                <a:ea typeface="Times New Roman" panose="02020603050405020304" pitchFamily="18" charset="0"/>
                <a:cs typeface="Calibri" panose="020F0502020204030204" pitchFamily="34" charset="0"/>
              </a:rPr>
              <a:t>er</a:t>
            </a:r>
            <a:r>
              <a:rPr lang="fr-FR" sz="1800" dirty="0">
                <a:effectLst/>
                <a:latin typeface="Calibri" panose="020F0502020204030204" pitchFamily="34" charset="0"/>
                <a:ea typeface="Times New Roman" panose="02020603050405020304" pitchFamily="18" charset="0"/>
                <a:cs typeface="Calibri" panose="020F0502020204030204" pitchFamily="34" charset="0"/>
              </a:rPr>
              <a:t> janvier 2022, les bénéficiaires de l’assurance volontaire devront effectuer leur déclaration d'accident du travail dans les 48 h (dimanche et jours fériés non compris) auprès de la Caisse primaire d'assurance maladie (CPAM), par tout moyen conférant date certaine à sa réception.</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La CPAM disposera alors d'un délai de 30 jours francs à compter de la réception de la déclaration d'accident et du certificat médical initial pour :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soit statuer sur le caractère professionnel de l'accident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soit engager des investigations lorsqu'elle l'estime nécessaire ; dans ce dernier cas, un nouveau délai commencera à courir afin de permettre à la caisse de statuer sur le caractère professionnel ou non de l’accident.</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La CPAM pourra également décider d’ouvrir une enquête complémentaire. Dans tous les cas, cette dernière devra informer la victime ou ses représentants de la date d'expiration du délai de 30 jours. </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spcAft>
                <a:spcPts val="1000"/>
              </a:spcAft>
              <a:buFont typeface="Wingdings" panose="05000000000000000000" pitchFamily="2" charset="2"/>
              <a:buChar char=""/>
            </a:pPr>
            <a:r>
              <a:rPr lang="fr-FR" sz="1800" b="1" i="1" u="sng" dirty="0">
                <a:effectLst/>
                <a:latin typeface="Calibri" panose="020F0502020204030204" pitchFamily="34" charset="0"/>
                <a:ea typeface="Times New Roman" panose="02020603050405020304" pitchFamily="18" charset="0"/>
                <a:cs typeface="Calibri" panose="020F0502020204030204" pitchFamily="34" charset="0"/>
              </a:rPr>
              <a:t>Concernant les déclarations de maladies professionnelles </a:t>
            </a:r>
          </a:p>
          <a:p>
            <a:pPr marL="342900" lvl="0" indent="-342900">
              <a:lnSpc>
                <a:spcPct val="115000"/>
              </a:lnSpc>
              <a:spcBef>
                <a:spcPts val="500"/>
              </a:spcBef>
              <a:spcAft>
                <a:spcPts val="1000"/>
              </a:spcAft>
              <a:buFont typeface="Wingdings" panose="05000000000000000000" pitchFamily="2" charset="2"/>
              <a:buChar char=""/>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Toujours à compter du 1</a:t>
            </a:r>
            <a:r>
              <a:rPr lang="fr-FR" sz="1800" baseline="30000" dirty="0">
                <a:effectLst/>
                <a:latin typeface="Calibri" panose="020F0502020204030204" pitchFamily="34" charset="0"/>
                <a:ea typeface="Times New Roman" panose="02020603050405020304" pitchFamily="18" charset="0"/>
                <a:cs typeface="Calibri" panose="020F0502020204030204" pitchFamily="34" charset="0"/>
              </a:rPr>
              <a:t>er</a:t>
            </a:r>
            <a:r>
              <a:rPr lang="fr-FR" sz="1800" dirty="0">
                <a:effectLst/>
                <a:latin typeface="Calibri" panose="020F0502020204030204" pitchFamily="34" charset="0"/>
                <a:ea typeface="Times New Roman" panose="02020603050405020304" pitchFamily="18" charset="0"/>
                <a:cs typeface="Calibri" panose="020F0502020204030204" pitchFamily="34" charset="0"/>
              </a:rPr>
              <a:t> janvier 2022, les bénéficiaires de l’assurance volontaire devront effectuer leur déclaration de maladie professionnelle auprès de la CPAM dans les 15 jours à compter de la cessation du travail (délai de 3 mois pour les maladies prévues par les tableaux de maladies professionnelles). </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Ici, la CPAM disposera d'un délai de 90 jours francs pour statuer sur le caractère professionnel de la maladie ou saisir le Comité régional de reconnaissance des maladies professionnelles (CRRMP). </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Dans tous les cas, la caisse devra mettre un dossier à la disposition de la victime (ou de ses représentants) pendant 30 jours francs. Cette dernière pourra le consulter, le compléter et faire connaître ses observations. </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spcAft>
                <a:spcPts val="1000"/>
              </a:spcAft>
              <a:buFont typeface="Wingdings" panose="05000000000000000000" pitchFamily="2" charset="2"/>
              <a:buChar char=""/>
            </a:pPr>
            <a:r>
              <a:rPr lang="fr-FR" sz="1800" b="1" i="1" u="sng" dirty="0">
                <a:effectLst/>
                <a:latin typeface="Calibri" panose="020F0502020204030204" pitchFamily="34" charset="0"/>
                <a:ea typeface="Times New Roman" panose="02020603050405020304" pitchFamily="18" charset="0"/>
                <a:cs typeface="Calibri" panose="020F0502020204030204" pitchFamily="34" charset="0"/>
              </a:rPr>
              <a:t>En cas de rechute ou de nouvelles lésions</a:t>
            </a:r>
          </a:p>
          <a:p>
            <a:pPr marL="342900" lvl="0" indent="-342900">
              <a:lnSpc>
                <a:spcPct val="115000"/>
              </a:lnSpc>
              <a:spcBef>
                <a:spcPts val="500"/>
              </a:spcBef>
              <a:spcAft>
                <a:spcPts val="1000"/>
              </a:spcAft>
              <a:buFont typeface="Wingdings" panose="05000000000000000000" pitchFamily="2" charset="2"/>
              <a:buChar char=""/>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En cas de rechute ou de nouvelle lésion consécutive à un AT/MP, la CPAM disposera d'un délai de 60 jours francs à compter de la date à laquelle elle reçoit le certificat médical faisant mention de la rechute ou de la nouvelle lésion pour statuer sur son imputabilité à l'accident ou à la maladie professionnelle. </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Si l'accident ou la maladie concerné(e) n'est pas encore reconnu(e) lorsque la caisse reçoit ce certificat, le délai de 60 jours court à compter de la date de cette reconnaissance.</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spcAft>
                <a:spcPts val="1000"/>
              </a:spcAft>
              <a:buFont typeface="Wingdings" panose="05000000000000000000" pitchFamily="2" charset="2"/>
              <a:buChar char=""/>
            </a:pPr>
            <a:r>
              <a:rPr lang="fr-FR" sz="1800" b="1" i="1" u="sng" dirty="0">
                <a:effectLst/>
                <a:latin typeface="Calibri" panose="020F0502020204030204" pitchFamily="34" charset="0"/>
                <a:ea typeface="Times New Roman" panose="02020603050405020304" pitchFamily="18" charset="0"/>
                <a:cs typeface="Calibri" panose="020F0502020204030204" pitchFamily="34" charset="0"/>
              </a:rPr>
              <a:t>Décision de la CPAM</a:t>
            </a:r>
          </a:p>
          <a:p>
            <a:pPr marL="342900" lvl="0" indent="-342900">
              <a:lnSpc>
                <a:spcPct val="115000"/>
              </a:lnSpc>
              <a:spcBef>
                <a:spcPts val="500"/>
              </a:spcBef>
              <a:spcAft>
                <a:spcPts val="1000"/>
              </a:spcAft>
              <a:buFont typeface="Wingdings" panose="05000000000000000000" pitchFamily="2" charset="2"/>
              <a:buChar char=""/>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Quoi qu’il arrive, la décision de la caisse devra impérativement être motivée, c’est-à-dire argumentée. </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En cas de non-reconnaissance du caractère professionnel, la décision devra comporter la mention des voies et délais de recours et sera adressée à la victime ou ses représentants par tout moyen conférant date certaine à sa réception. </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L'absence de notification de la décision de la CPAM dans les délais prévus vaut reconnaissance du caractère professionnel. </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spcAft>
                <a:spcPts val="1000"/>
              </a:spcAft>
              <a:buFont typeface="Wingdings" panose="05000000000000000000" pitchFamily="2" charset="2"/>
              <a:buChar char=""/>
            </a:pPr>
            <a:r>
              <a:rPr lang="fr-FR" sz="1800" b="1" i="1" u="sng" dirty="0">
                <a:effectLst/>
                <a:latin typeface="Calibri" panose="020F0502020204030204" pitchFamily="34" charset="0"/>
                <a:ea typeface="Times New Roman" panose="02020603050405020304" pitchFamily="18" charset="0"/>
                <a:cs typeface="Calibri" panose="020F0502020204030204" pitchFamily="34" charset="0"/>
              </a:rPr>
              <a:t>Dispositions applicables entre le 7 mai 2021 et le 1</a:t>
            </a:r>
            <a:r>
              <a:rPr lang="fr-FR" sz="1800" b="1" i="1" u="sng" baseline="30000" dirty="0">
                <a:effectLst/>
                <a:latin typeface="Calibri" panose="020F0502020204030204" pitchFamily="34" charset="0"/>
                <a:ea typeface="Times New Roman" panose="02020603050405020304" pitchFamily="18" charset="0"/>
                <a:cs typeface="Calibri" panose="020F0502020204030204" pitchFamily="34" charset="0"/>
              </a:rPr>
              <a:t>er </a:t>
            </a:r>
            <a:r>
              <a:rPr lang="fr-FR" sz="1800" b="1" i="1" u="sng" dirty="0">
                <a:effectLst/>
                <a:latin typeface="Calibri" panose="020F0502020204030204" pitchFamily="34" charset="0"/>
                <a:ea typeface="Times New Roman" panose="02020603050405020304" pitchFamily="18" charset="0"/>
                <a:cs typeface="Calibri" panose="020F0502020204030204" pitchFamily="34" charset="0"/>
              </a:rPr>
              <a:t>janvier 2022</a:t>
            </a:r>
          </a:p>
          <a:p>
            <a:pPr marL="342900" lvl="0" indent="-342900">
              <a:lnSpc>
                <a:spcPct val="115000"/>
              </a:lnSpc>
              <a:spcBef>
                <a:spcPts val="500"/>
              </a:spcBef>
              <a:spcAft>
                <a:spcPts val="1000"/>
              </a:spcAft>
              <a:buFont typeface="Wingdings" panose="05000000000000000000" pitchFamily="2" charset="2"/>
              <a:buChar char=""/>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En attendant le 1</a:t>
            </a:r>
            <a:r>
              <a:rPr lang="fr-FR" sz="1800" baseline="30000" dirty="0">
                <a:effectLst/>
                <a:latin typeface="Calibri" panose="020F0502020204030204" pitchFamily="34" charset="0"/>
                <a:ea typeface="Times New Roman" panose="02020603050405020304" pitchFamily="18" charset="0"/>
                <a:cs typeface="Calibri" panose="020F0502020204030204" pitchFamily="34" charset="0"/>
              </a:rPr>
              <a:t>er</a:t>
            </a:r>
            <a:r>
              <a:rPr lang="fr-FR" sz="1800" dirty="0">
                <a:effectLst/>
                <a:latin typeface="Calibri" panose="020F0502020204030204" pitchFamily="34" charset="0"/>
                <a:ea typeface="Times New Roman" panose="02020603050405020304" pitchFamily="18" charset="0"/>
                <a:cs typeface="Calibri" panose="020F0502020204030204" pitchFamily="34" charset="0"/>
              </a:rPr>
              <a:t> janvier 2022, les bénéficiaires de l’assurance volontaire peuvent effectuer leur déclaration d’AT/MP selon la procédure en vigueur pour les salariés de droit privé, sous réserve des adaptations suivantes :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la déclaration d'accident doit être effectuée par l'assuré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le questionnaire est adressé uniquement à l'assuré ou à ses représentants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le dossier ne comprend pas la déclaration d’accident, ni les informations communiquées par l’employeur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les informations, communications, mises à disposition et notifications à l'employeur ne sont pas effectuées par la caisse.</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15</a:t>
            </a:fld>
            <a:endParaRPr lang="fr-FR"/>
          </a:p>
        </p:txBody>
      </p:sp>
    </p:spTree>
    <p:extLst>
      <p:ext uri="{BB962C8B-B14F-4D97-AF65-F5344CB8AC3E}">
        <p14:creationId xmlns:p14="http://schemas.microsoft.com/office/powerpoint/2010/main" val="1214803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16</a:t>
            </a:fld>
            <a:endParaRPr lang="fr-FR"/>
          </a:p>
        </p:txBody>
      </p:sp>
    </p:spTree>
    <p:extLst>
      <p:ext uri="{BB962C8B-B14F-4D97-AF65-F5344CB8AC3E}">
        <p14:creationId xmlns:p14="http://schemas.microsoft.com/office/powerpoint/2010/main" val="2920138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Times New Roman" panose="02020603050405020304" pitchFamily="18" charset="0"/>
                <a:cs typeface="Calibri" panose="020F0502020204030204" pitchFamily="34" charset="0"/>
              </a:rPr>
              <a:t>Source : Arrêt du Conseil d’Etat du 4 novembre 2020, n°440470</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Par principe, les biens qui composent l’actif d’une entreprise sont amortissables selon un mode linéaire, ce qui consiste à appliquer au prix de revient du bien amorti un taux déterminé en fonction de sa durée d’utilisation.</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A titre dérogatoire, certains biens limitativement énumérés par la loi peuvent être amortis de manière dégressive, ce qui permet de constater des annuités d’amortissement plus importantes au début qu’à la fin de la période d’amortissement.</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Dans le cadre d’une affaire opposant l’administration fiscale à une fédération professionnelle, le juge a rappelé que le régime dérogatoire d’amortissement dégressif s’appliquait aux investissements réalisés dans les établissements hôteliers qui, en plus de l’accueil, proposent un service de réception et des prestations accessoires telles que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le nettoyage des locaux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la mise à disposition de linge de maison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l’offre d’un petit-déjeuner, la demi-pension ou la pension complète.</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A l’inverse, les investissements réalisés par les propriétaires de terrains de camping qui, pour une part significative de leur superficie, proposent des emplacements nus pour l’accueil de tentes et de caravanes sans offrir de services accessoires, ne bénéficient pas de ce régime dérogatoire.</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17</a:t>
            </a:fld>
            <a:endParaRPr lang="fr-FR"/>
          </a:p>
        </p:txBody>
      </p:sp>
    </p:spTree>
    <p:extLst>
      <p:ext uri="{BB962C8B-B14F-4D97-AF65-F5344CB8AC3E}">
        <p14:creationId xmlns:p14="http://schemas.microsoft.com/office/powerpoint/2010/main" val="1069143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2</a:t>
            </a:fld>
            <a:endParaRPr lang="fr-FR"/>
          </a:p>
        </p:txBody>
      </p:sp>
    </p:spTree>
    <p:extLst>
      <p:ext uri="{BB962C8B-B14F-4D97-AF65-F5344CB8AC3E}">
        <p14:creationId xmlns:p14="http://schemas.microsoft.com/office/powerpoint/2010/main" val="1045506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Sources :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Communiqué de presse du service public du 3 mai 2021</a:t>
            </a:r>
          </a:p>
          <a:p>
            <a:pPr marL="342900" lvl="0" indent="-342900">
              <a:lnSpc>
                <a:spcPct val="115000"/>
              </a:lnSpc>
              <a:spcAft>
                <a:spcPts val="1000"/>
              </a:spcAft>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Times New Roman" panose="02020603050405020304" pitchFamily="18" charset="0"/>
              </a:rPr>
              <a:t>Décision du Conseil d’Etat du 10 décembre 2020, n° 429571</a:t>
            </a:r>
          </a:p>
          <a:p>
            <a:endParaRPr lang="fr-FR" dirty="0"/>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Par principe, les sites de commerce en ligne ne peuvent collecter les données bancaires de leurs clients que pour une seule transaction, ce qui implique une interdiction de conservation de celles-ci pour les futures transactions éventuelles.</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Une société exerçant ce type d’activité a demandé à la Commission nationale de l’informatique et des libertés (CNIL) de supprimer cette règle afin de pouvoir conserver les numéros de carte bancaire de ses clients en vue de faciliter leurs prochains achats. </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A l’appui de sa demande, elle invoque un « intérêt légitime » et estime que cette conservation est nécessaire pour l’exécution de ses missions. </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Pour mémoire, « l’intérêt légitime » est l’une des 6 bases légales prévues par le règlement général sur la protection des données (RGPD) permettant d’autoriser le traitement de données à caractère personnel. Cependant, il ne peut être retenu que si l’intérêt poursuivi par la société ne crée pas de déséquilibre au détriment des libertés et droits fondamentaux des personnes.</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 Ce qui n’est pas le cas ici » selon la CNIL : elle précise qu’il existe un risque important pour les clients en cas de détournement et d’utilisation frauduleuse de leur numéro de carte bancaire. </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Ainsi, l’objectif poursuivi par la société ne peut justifier une telle conservation de données, sauf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en cas d’obtention préalable et explicite du consentement des clients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dans le cadre de la souscription d’un abonnement, puisque cela instaure une relation commerciale régulière entre la société et son client.</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3</a:t>
            </a:fld>
            <a:endParaRPr lang="fr-FR"/>
          </a:p>
        </p:txBody>
      </p:sp>
    </p:spTree>
    <p:extLst>
      <p:ext uri="{BB962C8B-B14F-4D97-AF65-F5344CB8AC3E}">
        <p14:creationId xmlns:p14="http://schemas.microsoft.com/office/powerpoint/2010/main" val="4080589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Times New Roman" panose="02020603050405020304" pitchFamily="18" charset="0"/>
                <a:cs typeface="Calibri" panose="020F0502020204030204" pitchFamily="34" charset="0"/>
              </a:rPr>
              <a:t>Source : Actualité du site de la DGCCRF du 5 mai 2021</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Pour mémoire, le « </a:t>
            </a:r>
            <a:r>
              <a:rPr lang="fr-FR" sz="1800" dirty="0" err="1">
                <a:effectLst/>
                <a:latin typeface="Calibri" panose="020F0502020204030204" pitchFamily="34" charset="0"/>
                <a:ea typeface="Times New Roman" panose="02020603050405020304" pitchFamily="18" charset="0"/>
                <a:cs typeface="Calibri" panose="020F0502020204030204" pitchFamily="34" charset="0"/>
              </a:rPr>
              <a:t>dropshipping</a:t>
            </a:r>
            <a:r>
              <a:rPr lang="fr-FR" sz="1800" dirty="0">
                <a:effectLst/>
                <a:latin typeface="Calibri" panose="020F0502020204030204" pitchFamily="34" charset="0"/>
                <a:ea typeface="Times New Roman" panose="02020603050405020304" pitchFamily="18" charset="0"/>
                <a:cs typeface="Calibri" panose="020F0502020204030204" pitchFamily="34" charset="0"/>
              </a:rPr>
              <a:t> » consiste à vendre des produits sans avoir à s’occuper de la logistique et des stocks. Le e-commerçant reçoit donc la commande sur son site puis il prévient le fournisseur qui se charge d’envoyer le produit au client final.</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Face à l’accroissement des arnaques, la direction générale de la concurrence, de la consommation et de la répression des fraudes (DGCCRF) a lancé une campagne de sensibilisation à l’égard des professionnels souhaitant se lancer dans ce type d’activité.</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Elle précise tout d’abord, que si cette technique est souvent présentée comme une solution miracle permettant de gagner beaucoup d’argent en peu de temps, il convient de se méfier des propositions trop attractives (promesses de gains rapides, formations miracles pour réussir dans ce secteur, etc.).</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De plus, la DGCCRF rappelle que le vendeur est notamment responsable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de la conformité des produits qu’il propose à la vente sur son site Internet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des engagements commerciaux exposés dans la fiche du produit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du respect de la réglementation en matière de vente à distance : délais de rétractation, publication de mentions légales, respect des délais de livraison, etc.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du respect de l’obligation d’information du consommateur.</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En outre, elle précise également que le vendeur qui ne respecte pas ces obligations s’expose à des sanctions pénales pouvant aller jusqu’à 1,5 million d’euros d’amende, 2 ans d’emprisonnement et une interdiction d’exercice.</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Enfin, la DGCCRF profite de cette campagne de sensibilisation pour mettre en garde les consommateurs contre certaines pratiques commerciales frauduleuses et leur recommande de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500"/>
              </a:spcBef>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faire attention aux publicités ciblées et aux recommandations d’influenceurs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faire attention aux faux avis de consommateurs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se méfier des sites qui exercent une pression trop importante pour inciter l’achat ;</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Wingdings" panose="05000000000000000000" pitchFamily="2" charset="2"/>
              <a:buChar char=""/>
            </a:pPr>
            <a:r>
              <a:rPr lang="fr-FR" sz="1800" dirty="0">
                <a:effectLst/>
                <a:latin typeface="Calibri" panose="020F0502020204030204" pitchFamily="34" charset="0"/>
                <a:ea typeface="Times New Roman" panose="02020603050405020304" pitchFamily="18" charset="0"/>
                <a:cs typeface="Calibri" panose="020F0502020204030204" pitchFamily="34" charset="0"/>
              </a:rPr>
              <a:t>ne pas commander sur les sites qui ne communiquent pas l’identité du vendeur ou ses coordonnées.</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4</a:t>
            </a:fld>
            <a:endParaRPr lang="fr-FR"/>
          </a:p>
        </p:txBody>
      </p:sp>
    </p:spTree>
    <p:extLst>
      <p:ext uri="{BB962C8B-B14F-4D97-AF65-F5344CB8AC3E}">
        <p14:creationId xmlns:p14="http://schemas.microsoft.com/office/powerpoint/2010/main" val="402979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5</a:t>
            </a:fld>
            <a:endParaRPr lang="fr-FR"/>
          </a:p>
        </p:txBody>
      </p:sp>
    </p:spTree>
    <p:extLst>
      <p:ext uri="{BB962C8B-B14F-4D97-AF65-F5344CB8AC3E}">
        <p14:creationId xmlns:p14="http://schemas.microsoft.com/office/powerpoint/2010/main" val="1472244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Times New Roman" panose="02020603050405020304" pitchFamily="18" charset="0"/>
                <a:cs typeface="Calibri" panose="020F0502020204030204" pitchFamily="34" charset="0"/>
              </a:rPr>
              <a:t>Source : Arrêt du Conseil d’Etat du 22 avril 2021, n° 432588</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Une entreprise exploite un supermarché et se voit réclamer la taxe sur les surfaces commerciales (</a:t>
            </a:r>
            <a:r>
              <a:rPr lang="fr-FR" sz="1800" dirty="0" err="1">
                <a:effectLst/>
                <a:latin typeface="Calibri" panose="020F0502020204030204" pitchFamily="34" charset="0"/>
                <a:ea typeface="Times New Roman" panose="02020603050405020304" pitchFamily="18" charset="0"/>
                <a:cs typeface="Calibri" panose="020F0502020204030204" pitchFamily="34" charset="0"/>
              </a:rPr>
              <a:t>Tascom</a:t>
            </a:r>
            <a:r>
              <a:rPr lang="fr-FR" sz="1800" dirty="0">
                <a:effectLst/>
                <a:latin typeface="Calibri" panose="020F0502020204030204" pitchFamily="34" charset="0"/>
                <a:ea typeface="Times New Roman" panose="02020603050405020304" pitchFamily="18" charset="0"/>
                <a:cs typeface="Calibri" panose="020F0502020204030204" pitchFamily="34" charset="0"/>
              </a:rPr>
              <a:t>), normalement due… Sauf si l’établissement qu’elle occupe exploitait déjà une activité commerciale avant le 1</a:t>
            </a:r>
            <a:r>
              <a:rPr lang="fr-FR" sz="1800" baseline="30000" dirty="0">
                <a:effectLst/>
                <a:latin typeface="Calibri" panose="020F0502020204030204" pitchFamily="34" charset="0"/>
                <a:ea typeface="Times New Roman" panose="02020603050405020304" pitchFamily="18" charset="0"/>
                <a:cs typeface="Calibri" panose="020F0502020204030204" pitchFamily="34" charset="0"/>
              </a:rPr>
              <a:t>er</a:t>
            </a:r>
            <a:r>
              <a:rPr lang="fr-FR" sz="1800" dirty="0">
                <a:effectLst/>
                <a:latin typeface="Calibri" panose="020F0502020204030204" pitchFamily="34" charset="0"/>
                <a:ea typeface="Times New Roman" panose="02020603050405020304" pitchFamily="18" charset="0"/>
                <a:cs typeface="Calibri" panose="020F0502020204030204" pitchFamily="34" charset="0"/>
              </a:rPr>
              <a:t> janvier 1960, souligne-t-elle…</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Et justement, avant d’être un supermarché, son établissement exploitait une concession automobile depuis 1951… Mais pas de manière continue, conteste l’administration : s’il est vrai que la </a:t>
            </a:r>
            <a:r>
              <a:rPr lang="fr-FR" sz="1800" dirty="0" err="1">
                <a:effectLst/>
                <a:latin typeface="Calibri" panose="020F0502020204030204" pitchFamily="34" charset="0"/>
                <a:ea typeface="Times New Roman" panose="02020603050405020304" pitchFamily="18" charset="0"/>
                <a:cs typeface="Calibri" panose="020F0502020204030204" pitchFamily="34" charset="0"/>
              </a:rPr>
              <a:t>Tascom</a:t>
            </a:r>
            <a:r>
              <a:rPr lang="fr-FR" sz="1800" dirty="0">
                <a:effectLst/>
                <a:latin typeface="Calibri" panose="020F0502020204030204" pitchFamily="34" charset="0"/>
                <a:ea typeface="Times New Roman" panose="02020603050405020304" pitchFamily="18" charset="0"/>
                <a:cs typeface="Calibri" panose="020F0502020204030204" pitchFamily="34" charset="0"/>
              </a:rPr>
              <a:t> n'est pas due au titre d'un établissement exploitant une activité de commerce de détail avant le 1</a:t>
            </a:r>
            <a:r>
              <a:rPr lang="fr-FR" sz="1800" baseline="30000" dirty="0">
                <a:effectLst/>
                <a:latin typeface="Calibri" panose="020F0502020204030204" pitchFamily="34" charset="0"/>
                <a:ea typeface="Times New Roman" panose="02020603050405020304" pitchFamily="18" charset="0"/>
                <a:cs typeface="Calibri" panose="020F0502020204030204" pitchFamily="34" charset="0"/>
              </a:rPr>
              <a:t>er</a:t>
            </a:r>
            <a:r>
              <a:rPr lang="fr-FR" sz="1800" dirty="0">
                <a:effectLst/>
                <a:latin typeface="Calibri" panose="020F0502020204030204" pitchFamily="34" charset="0"/>
                <a:ea typeface="Times New Roman" panose="02020603050405020304" pitchFamily="18" charset="0"/>
                <a:cs typeface="Calibri" panose="020F0502020204030204" pitchFamily="34" charset="0"/>
              </a:rPr>
              <a:t> janvier 1960, cela suppose que l’activité y ait été exercée depuis de façon continue. Or, ici, la concession automobile a été temporairement déplacée entre 1967 et 1968 pour réaliser des travaux de démolition et de reconstruction…</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Ce qui justifie que la </a:t>
            </a:r>
            <a:r>
              <a:rPr lang="fr-FR" sz="1800" dirty="0" err="1">
                <a:effectLst/>
                <a:latin typeface="Calibri" panose="020F0502020204030204" pitchFamily="34" charset="0"/>
                <a:ea typeface="Times New Roman" panose="02020603050405020304" pitchFamily="18" charset="0"/>
                <a:cs typeface="Calibri" panose="020F0502020204030204" pitchFamily="34" charset="0"/>
              </a:rPr>
              <a:t>Tascom</a:t>
            </a:r>
            <a:r>
              <a:rPr lang="fr-FR" sz="1800" dirty="0">
                <a:effectLst/>
                <a:latin typeface="Calibri" panose="020F0502020204030204" pitchFamily="34" charset="0"/>
                <a:ea typeface="Times New Roman" panose="02020603050405020304" pitchFamily="18" charset="0"/>
                <a:cs typeface="Calibri" panose="020F0502020204030204" pitchFamily="34" charset="0"/>
              </a:rPr>
              <a:t> soit due, acquiesce le juge pour qui la condition d'exercice continu de l'activité n'est pas respectée : il s’agit ici d’un nouvel établissement, celui exploité avant 1960 ayant été détruit…</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6</a:t>
            </a:fld>
            <a:endParaRPr lang="fr-FR"/>
          </a:p>
        </p:txBody>
      </p:sp>
    </p:spTree>
    <p:extLst>
      <p:ext uri="{BB962C8B-B14F-4D97-AF65-F5344CB8AC3E}">
        <p14:creationId xmlns:p14="http://schemas.microsoft.com/office/powerpoint/2010/main" val="3564255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7</a:t>
            </a:fld>
            <a:endParaRPr lang="fr-FR"/>
          </a:p>
        </p:txBody>
      </p:sp>
    </p:spTree>
    <p:extLst>
      <p:ext uri="{BB962C8B-B14F-4D97-AF65-F5344CB8AC3E}">
        <p14:creationId xmlns:p14="http://schemas.microsoft.com/office/powerpoint/2010/main" val="1516964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Times New Roman" panose="02020603050405020304" pitchFamily="18" charset="0"/>
                <a:cs typeface="Calibri" panose="020F0502020204030204" pitchFamily="34" charset="0"/>
              </a:rPr>
              <a:t>Source : Arrêt du Conseil d’Etat du 10 mars 2021, n°435095</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A l’issue d’un contrôle fiscal, l’administration réclame le paiement de la </a:t>
            </a:r>
            <a:r>
              <a:rPr lang="fr-FR" sz="1800" dirty="0" err="1">
                <a:effectLst/>
                <a:latin typeface="Calibri" panose="020F0502020204030204" pitchFamily="34" charset="0"/>
                <a:ea typeface="Times New Roman" panose="02020603050405020304" pitchFamily="18" charset="0"/>
                <a:cs typeface="Calibri" panose="020F0502020204030204" pitchFamily="34" charset="0"/>
              </a:rPr>
              <a:t>Tascom</a:t>
            </a:r>
            <a:r>
              <a:rPr lang="fr-FR" sz="1800" dirty="0">
                <a:effectLst/>
                <a:latin typeface="Calibri" panose="020F0502020204030204" pitchFamily="34" charset="0"/>
                <a:ea typeface="Times New Roman" panose="02020603050405020304" pitchFamily="18" charset="0"/>
                <a:cs typeface="Calibri" panose="020F0502020204030204" pitchFamily="34" charset="0"/>
              </a:rPr>
              <a:t> à une société spécialisée dans la vente et la réparation de véhicules automobiles.</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Elle lui rappelle, en effet, que les magasins de commerce de détail dont la surface de vente, c’est-à-dire la surface affectée à la circulation de la clientèle, dépasse 400 m² sont tenus au paiement de cette taxe.</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Or, ici, la surface de vente de l’établissement qu’elle exploite dépasse ce seuil de 400 m². La société est donc tenue au paiement de la </a:t>
            </a:r>
            <a:r>
              <a:rPr lang="fr-FR" sz="1800" dirty="0" err="1">
                <a:effectLst/>
                <a:latin typeface="Calibri" panose="020F0502020204030204" pitchFamily="34" charset="0"/>
                <a:ea typeface="Times New Roman" panose="02020603050405020304" pitchFamily="18" charset="0"/>
                <a:cs typeface="Calibri" panose="020F0502020204030204" pitchFamily="34" charset="0"/>
              </a:rPr>
              <a:t>Tascom</a:t>
            </a:r>
            <a:r>
              <a:rPr lang="fr-FR" sz="1800" dirty="0">
                <a:effectLst/>
                <a:latin typeface="Calibri" panose="020F0502020204030204" pitchFamily="34" charset="0"/>
                <a:ea typeface="Times New Roman" panose="02020603050405020304" pitchFamily="18" charset="0"/>
                <a:cs typeface="Calibri" panose="020F0502020204030204" pitchFamily="34" charset="0"/>
              </a:rPr>
              <a:t>.</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Sauf que l’administration a tenu compte de la surface de l’espace de livraison dans son calcul… ce qu’elle n’aurait pas dû faire, conteste la société.</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 Pourquoi cela ? », s’étonne le juge : cet espace de livraison permet à ses clients de prendre possession de leur véhicule et de finaliser leur achat.</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Dès lors qu’il est affecté à la circulation de la clientèle, l’espace de livraison constitue bien une « surface de vente » à prendre en compte dans le calcul de la </a:t>
            </a:r>
            <a:r>
              <a:rPr lang="fr-FR" sz="1800" dirty="0" err="1">
                <a:effectLst/>
                <a:latin typeface="Calibri" panose="020F0502020204030204" pitchFamily="34" charset="0"/>
                <a:ea typeface="Times New Roman" panose="02020603050405020304" pitchFamily="18" charset="0"/>
                <a:cs typeface="Calibri" panose="020F0502020204030204" pitchFamily="34" charset="0"/>
              </a:rPr>
              <a:t>Tascom</a:t>
            </a:r>
            <a:r>
              <a:rPr lang="fr-FR" sz="1800" dirty="0">
                <a:effectLst/>
                <a:latin typeface="Calibri" panose="020F0502020204030204" pitchFamily="34" charset="0"/>
                <a:ea typeface="Times New Roman" panose="02020603050405020304" pitchFamily="18" charset="0"/>
                <a:cs typeface="Calibri" panose="020F0502020204030204" pitchFamily="34" charset="0"/>
              </a:rPr>
              <a:t>.</a:t>
            </a:r>
          </a:p>
          <a:p>
            <a:pPr>
              <a:lnSpc>
                <a:spcPct val="115000"/>
              </a:lnSpc>
              <a:spcBef>
                <a:spcPts val="500"/>
              </a:spcBef>
              <a:spcAft>
                <a:spcPts val="1000"/>
              </a:spcAft>
            </a:pP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Bef>
                <a:spcPts val="500"/>
              </a:spcBef>
              <a:spcAft>
                <a:spcPts val="1000"/>
              </a:spcAft>
            </a:pPr>
            <a:r>
              <a:rPr lang="fr-FR" sz="1800" dirty="0">
                <a:effectLst/>
                <a:latin typeface="Calibri" panose="020F0502020204030204" pitchFamily="34" charset="0"/>
                <a:ea typeface="Times New Roman" panose="02020603050405020304" pitchFamily="18" charset="0"/>
                <a:cs typeface="Calibri" panose="020F0502020204030204" pitchFamily="34" charset="0"/>
              </a:rPr>
              <a:t>Le redressement fiscal est donc maintenu.</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8</a:t>
            </a:fld>
            <a:endParaRPr lang="fr-FR"/>
          </a:p>
        </p:txBody>
      </p:sp>
    </p:spTree>
    <p:extLst>
      <p:ext uri="{BB962C8B-B14F-4D97-AF65-F5344CB8AC3E}">
        <p14:creationId xmlns:p14="http://schemas.microsoft.com/office/powerpoint/2010/main" val="2459770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F4AD1CBC-F3E4-41EB-95E9-4188AD27ACE9}" type="slidenum">
              <a:rPr lang="fr-FR" smtClean="0"/>
              <a:pPr/>
              <a:t>9</a:t>
            </a:fld>
            <a:endParaRPr lang="fr-FR"/>
          </a:p>
        </p:txBody>
      </p:sp>
    </p:spTree>
    <p:extLst>
      <p:ext uri="{BB962C8B-B14F-4D97-AF65-F5344CB8AC3E}">
        <p14:creationId xmlns:p14="http://schemas.microsoft.com/office/powerpoint/2010/main" val="21790695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6" name="Image 5" descr="04.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Rectangle 6"/>
          <p:cNvSpPr/>
          <p:nvPr userDrawn="1"/>
        </p:nvSpPr>
        <p:spPr>
          <a:xfrm>
            <a:off x="0" y="0"/>
            <a:ext cx="9144000" cy="5143500"/>
          </a:xfrm>
          <a:prstGeom prst="rect">
            <a:avLst/>
          </a:prstGeom>
          <a:solidFill>
            <a:srgbClr val="FF5B30">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7"/>
          <p:cNvSpPr/>
          <p:nvPr userDrawn="1"/>
        </p:nvSpPr>
        <p:spPr>
          <a:xfrm>
            <a:off x="-1" y="1611749"/>
            <a:ext cx="7209844" cy="18338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8"/>
          <p:cNvSpPr/>
          <p:nvPr userDrawn="1"/>
        </p:nvSpPr>
        <p:spPr>
          <a:xfrm>
            <a:off x="7209843" y="1611749"/>
            <a:ext cx="136680" cy="1833862"/>
          </a:xfrm>
          <a:prstGeom prst="rect">
            <a:avLst/>
          </a:prstGeom>
          <a:solidFill>
            <a:srgbClr val="00A6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Espace réservé du contenu 10"/>
          <p:cNvSpPr>
            <a:spLocks noGrp="1"/>
          </p:cNvSpPr>
          <p:nvPr>
            <p:ph sz="quarter" idx="10" hasCustomPrompt="1"/>
          </p:nvPr>
        </p:nvSpPr>
        <p:spPr>
          <a:xfrm>
            <a:off x="3792538" y="2340734"/>
            <a:ext cx="3138487" cy="364344"/>
          </a:xfrm>
        </p:spPr>
        <p:txBody>
          <a:bodyPr anchor="ctr">
            <a:noAutofit/>
          </a:bodyPr>
          <a:lstStyle>
            <a:lvl1pPr marL="0" indent="0" algn="r">
              <a:buNone/>
              <a:defRPr sz="2000" b="1" cap="all">
                <a:solidFill>
                  <a:srgbClr val="00A6F7"/>
                </a:solidFill>
                <a:latin typeface="Trebuchet MS"/>
                <a:cs typeface="Trebuchet MS"/>
              </a:defRPr>
            </a:lvl1pPr>
          </a:lstStyle>
          <a:p>
            <a:pPr lvl="0"/>
            <a:r>
              <a:rPr lang="fr-FR"/>
              <a:t>Nom du cabinet</a:t>
            </a:r>
          </a:p>
        </p:txBody>
      </p:sp>
      <p:pic>
        <p:nvPicPr>
          <p:cNvPr id="12" name="Image 11" descr="formes-blanche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13491" y="3952486"/>
            <a:ext cx="1037243" cy="1037243"/>
          </a:xfrm>
          <a:prstGeom prst="rect">
            <a:avLst/>
          </a:prstGeom>
        </p:spPr>
      </p:pic>
    </p:spTree>
    <p:extLst>
      <p:ext uri="{BB962C8B-B14F-4D97-AF65-F5344CB8AC3E}">
        <p14:creationId xmlns:p14="http://schemas.microsoft.com/office/powerpoint/2010/main" val="2709787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re et contenu">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CBCBB1D-52F9-4296-A90A-13067A94A70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8" name="Rectangle 7"/>
          <p:cNvSpPr/>
          <p:nvPr userDrawn="1"/>
        </p:nvSpPr>
        <p:spPr>
          <a:xfrm>
            <a:off x="0" y="2477423"/>
            <a:ext cx="9144000" cy="1298510"/>
          </a:xfrm>
          <a:prstGeom prst="rect">
            <a:avLst/>
          </a:prstGeom>
          <a:solidFill>
            <a:srgbClr val="FF5B30">
              <a:alpha val="8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5B30"/>
              </a:solidFill>
            </a:endParaRPr>
          </a:p>
        </p:txBody>
      </p:sp>
      <p:sp>
        <p:nvSpPr>
          <p:cNvPr id="9" name="Rectangle 8"/>
          <p:cNvSpPr/>
          <p:nvPr userDrawn="1"/>
        </p:nvSpPr>
        <p:spPr>
          <a:xfrm>
            <a:off x="666312" y="2084452"/>
            <a:ext cx="2186872" cy="392971"/>
          </a:xfrm>
          <a:prstGeom prst="rect">
            <a:avLst/>
          </a:prstGeom>
          <a:solidFill>
            <a:srgbClr val="00A6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0" name="Image 9" descr="formes-blanche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13491" y="3952486"/>
            <a:ext cx="1037243" cy="1037243"/>
          </a:xfrm>
          <a:prstGeom prst="rect">
            <a:avLst/>
          </a:prstGeom>
        </p:spPr>
      </p:pic>
      <p:sp>
        <p:nvSpPr>
          <p:cNvPr id="11" name="Espace réservé du titre 1"/>
          <p:cNvSpPr>
            <a:spLocks noGrp="1"/>
          </p:cNvSpPr>
          <p:nvPr>
            <p:ph type="title"/>
          </p:nvPr>
        </p:nvSpPr>
        <p:spPr>
          <a:xfrm>
            <a:off x="666312" y="2528682"/>
            <a:ext cx="8229600" cy="1082093"/>
          </a:xfrm>
          <a:prstGeom prst="rect">
            <a:avLst/>
          </a:prstGeom>
        </p:spPr>
        <p:txBody>
          <a:bodyPr vert="horz" lIns="91440" tIns="45720" rIns="91440" bIns="45720" rtlCol="0" anchor="ctr">
            <a:noAutofit/>
          </a:bodyPr>
          <a:lstStyle>
            <a:lvl1pPr algn="l">
              <a:defRPr sz="2200" b="1" i="0" cap="all">
                <a:solidFill>
                  <a:schemeClr val="bg1"/>
                </a:solidFill>
                <a:latin typeface="Trebuchet MS"/>
                <a:cs typeface="Trebuchet MS"/>
              </a:defRPr>
            </a:lvl1pPr>
          </a:lstStyle>
          <a:p>
            <a:r>
              <a:rPr lang="fr-FR"/>
              <a:t>Cliquez et modifiez le titre</a:t>
            </a:r>
          </a:p>
        </p:txBody>
      </p:sp>
      <p:sp>
        <p:nvSpPr>
          <p:cNvPr id="4" name="Espace réservé du contenu 3"/>
          <p:cNvSpPr>
            <a:spLocks noGrp="1"/>
          </p:cNvSpPr>
          <p:nvPr>
            <p:ph sz="quarter" idx="10" hasCustomPrompt="1"/>
          </p:nvPr>
        </p:nvSpPr>
        <p:spPr>
          <a:xfrm>
            <a:off x="667196" y="2084452"/>
            <a:ext cx="2185988" cy="347410"/>
          </a:xfrm>
        </p:spPr>
        <p:txBody>
          <a:bodyPr anchor="ctr">
            <a:noAutofit/>
          </a:bodyPr>
          <a:lstStyle>
            <a:lvl1pPr marL="0" indent="0" algn="ctr">
              <a:buNone/>
              <a:defRPr sz="2000" b="0" i="1">
                <a:solidFill>
                  <a:srgbClr val="FFFFFF"/>
                </a:solidFill>
                <a:latin typeface="Calibri"/>
                <a:cs typeface="Calibri"/>
              </a:defRPr>
            </a:lvl1pPr>
          </a:lstStyle>
          <a:p>
            <a:pPr lvl="0"/>
            <a:r>
              <a:rPr lang="fr-FR"/>
              <a:t>Chapitre</a:t>
            </a:r>
          </a:p>
        </p:txBody>
      </p:sp>
    </p:spTree>
    <p:extLst>
      <p:ext uri="{BB962C8B-B14F-4D97-AF65-F5344CB8AC3E}">
        <p14:creationId xmlns:p14="http://schemas.microsoft.com/office/powerpoint/2010/main" val="3659536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7" name="Rectangle 6"/>
          <p:cNvSpPr/>
          <p:nvPr userDrawn="1"/>
        </p:nvSpPr>
        <p:spPr>
          <a:xfrm>
            <a:off x="0" y="0"/>
            <a:ext cx="449903" cy="489789"/>
          </a:xfrm>
          <a:prstGeom prst="rect">
            <a:avLst/>
          </a:prstGeom>
          <a:solidFill>
            <a:srgbClr val="00A6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7"/>
          <p:cNvSpPr/>
          <p:nvPr userDrawn="1"/>
        </p:nvSpPr>
        <p:spPr>
          <a:xfrm>
            <a:off x="449903" y="0"/>
            <a:ext cx="8694097" cy="489789"/>
          </a:xfrm>
          <a:prstGeom prst="rect">
            <a:avLst/>
          </a:prstGeom>
          <a:solidFill>
            <a:srgbClr val="FF73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space réservé du titre 1"/>
          <p:cNvSpPr>
            <a:spLocks noGrp="1"/>
          </p:cNvSpPr>
          <p:nvPr>
            <p:ph type="title"/>
          </p:nvPr>
        </p:nvSpPr>
        <p:spPr>
          <a:xfrm>
            <a:off x="535327" y="0"/>
            <a:ext cx="8229600" cy="489789"/>
          </a:xfrm>
          <a:prstGeom prst="rect">
            <a:avLst/>
          </a:prstGeom>
        </p:spPr>
        <p:txBody>
          <a:bodyPr vert="horz" lIns="91440" tIns="45720" rIns="91440" bIns="45720" rtlCol="0" anchor="ctr">
            <a:noAutofit/>
          </a:bodyPr>
          <a:lstStyle>
            <a:lvl1pPr algn="l">
              <a:defRPr sz="1400" b="1" i="0" cap="all">
                <a:solidFill>
                  <a:schemeClr val="bg1"/>
                </a:solidFill>
                <a:latin typeface="Trebuchet MS"/>
                <a:cs typeface="Trebuchet MS"/>
              </a:defRPr>
            </a:lvl1pPr>
          </a:lstStyle>
          <a:p>
            <a:r>
              <a:rPr lang="fr-FR"/>
              <a:t>Cliquez et modifiez le titre</a:t>
            </a:r>
          </a:p>
        </p:txBody>
      </p:sp>
      <p:sp>
        <p:nvSpPr>
          <p:cNvPr id="12" name="Espace réservé du texte 2"/>
          <p:cNvSpPr>
            <a:spLocks noGrp="1"/>
          </p:cNvSpPr>
          <p:nvPr>
            <p:ph idx="1"/>
          </p:nvPr>
        </p:nvSpPr>
        <p:spPr>
          <a:xfrm>
            <a:off x="358143" y="949563"/>
            <a:ext cx="8191978" cy="3394472"/>
          </a:xfrm>
          <a:prstGeom prst="rect">
            <a:avLst/>
          </a:prstGeom>
        </p:spPr>
        <p:txBody>
          <a:bodyPr vert="horz" lIns="91440" tIns="45720" rIns="91440" bIns="45720" rtlCol="0">
            <a:normAutofit/>
          </a:bodyPr>
          <a:lstStyle>
            <a:lvl1pPr>
              <a:defRPr sz="2200" b="1" i="0">
                <a:solidFill>
                  <a:srgbClr val="FF5B30"/>
                </a:solidFill>
                <a:latin typeface="Trebuchet MS"/>
                <a:cs typeface="Trebuchet MS"/>
              </a:defRPr>
            </a:lvl1pPr>
            <a:lvl2pPr>
              <a:defRPr sz="2200" b="1">
                <a:solidFill>
                  <a:schemeClr val="tx1">
                    <a:lumMod val="75000"/>
                    <a:lumOff val="25000"/>
                  </a:schemeClr>
                </a:solidFill>
              </a:defRPr>
            </a:lvl2pPr>
            <a:lvl3pPr>
              <a:defRPr sz="2000">
                <a:solidFill>
                  <a:schemeClr val="tx1">
                    <a:lumMod val="50000"/>
                    <a:lumOff val="50000"/>
                  </a:schemeClr>
                </a:solidFill>
              </a:defRPr>
            </a:lvl3pPr>
            <a:lvl4pPr>
              <a:defRPr sz="1800" b="0" i="1">
                <a:solidFill>
                  <a:schemeClr val="tx1">
                    <a:lumMod val="50000"/>
                    <a:lumOff val="50000"/>
                  </a:schemeClr>
                </a:solidFill>
                <a:latin typeface="Calibri"/>
                <a:cs typeface="Calibri"/>
              </a:defRPr>
            </a:lvl4pPr>
            <a:lvl5pPr>
              <a:defRPr sz="1600">
                <a:solidFill>
                  <a:schemeClr val="tx1">
                    <a:lumMod val="50000"/>
                    <a:lumOff val="50000"/>
                  </a:schemeClr>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Rectangle 9"/>
          <p:cNvSpPr/>
          <p:nvPr userDrawn="1"/>
        </p:nvSpPr>
        <p:spPr>
          <a:xfrm>
            <a:off x="449903" y="489789"/>
            <a:ext cx="8694097" cy="277525"/>
          </a:xfrm>
          <a:prstGeom prst="rect">
            <a:avLst/>
          </a:prstGeom>
          <a:solidFill>
            <a:srgbClr val="FF5B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Espace réservé du contenu 3"/>
          <p:cNvSpPr>
            <a:spLocks noGrp="1"/>
          </p:cNvSpPr>
          <p:nvPr>
            <p:ph sz="quarter" idx="11" hasCustomPrompt="1"/>
          </p:nvPr>
        </p:nvSpPr>
        <p:spPr>
          <a:xfrm>
            <a:off x="534988" y="467010"/>
            <a:ext cx="8229600" cy="227808"/>
          </a:xfrm>
        </p:spPr>
        <p:txBody>
          <a:bodyPr>
            <a:noAutofit/>
          </a:bodyPr>
          <a:lstStyle>
            <a:lvl1pPr marL="0" indent="0">
              <a:buNone/>
              <a:defRPr sz="1400" b="0" i="0">
                <a:solidFill>
                  <a:schemeClr val="bg1"/>
                </a:solidFill>
                <a:latin typeface="Calibri Light"/>
                <a:cs typeface="Calibri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Sous-titre</a:t>
            </a:r>
          </a:p>
        </p:txBody>
      </p:sp>
      <p:sp>
        <p:nvSpPr>
          <p:cNvPr id="11" name="Espace réservé du contenu 3">
            <a:extLst>
              <a:ext uri="{FF2B5EF4-FFF2-40B4-BE49-F238E27FC236}">
                <a16:creationId xmlns:a16="http://schemas.microsoft.com/office/drawing/2014/main" id="{3BCC892A-18E8-D14C-86B8-9A810B5CA135}"/>
              </a:ext>
            </a:extLst>
          </p:cNvPr>
          <p:cNvSpPr>
            <a:spLocks noGrp="1"/>
          </p:cNvSpPr>
          <p:nvPr>
            <p:ph sz="quarter" idx="15" hasCustomPrompt="1"/>
          </p:nvPr>
        </p:nvSpPr>
        <p:spPr>
          <a:xfrm>
            <a:off x="0" y="85803"/>
            <a:ext cx="449623" cy="309081"/>
          </a:xfrm>
        </p:spPr>
        <p:txBody>
          <a:bodyPr>
            <a:noAutofit/>
          </a:bodyPr>
          <a:lstStyle>
            <a:lvl1pPr marL="0" indent="0" algn="ctr">
              <a:buNone/>
              <a:defRPr sz="1800" b="1" i="0">
                <a:solidFill>
                  <a:schemeClr val="bg1"/>
                </a:solidFill>
                <a:latin typeface="Trebuchet MS" panose="020B0703020202090204" pitchFamily="34" charset="0"/>
                <a:cs typeface="Calibri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N°</a:t>
            </a:r>
          </a:p>
        </p:txBody>
      </p:sp>
    </p:spTree>
    <p:extLst>
      <p:ext uri="{BB962C8B-B14F-4D97-AF65-F5344CB8AC3E}">
        <p14:creationId xmlns:p14="http://schemas.microsoft.com/office/powerpoint/2010/main" val="1763231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Rectangle 8"/>
          <p:cNvSpPr/>
          <p:nvPr userDrawn="1"/>
        </p:nvSpPr>
        <p:spPr>
          <a:xfrm>
            <a:off x="0" y="0"/>
            <a:ext cx="449903" cy="489789"/>
          </a:xfrm>
          <a:prstGeom prst="rect">
            <a:avLst/>
          </a:prstGeom>
          <a:solidFill>
            <a:srgbClr val="00A6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userDrawn="1"/>
        </p:nvSpPr>
        <p:spPr>
          <a:xfrm>
            <a:off x="449903" y="0"/>
            <a:ext cx="8694097" cy="489789"/>
          </a:xfrm>
          <a:prstGeom prst="rect">
            <a:avLst/>
          </a:prstGeom>
          <a:solidFill>
            <a:srgbClr val="FF73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Espace réservé du titre 1"/>
          <p:cNvSpPr>
            <a:spLocks noGrp="1"/>
          </p:cNvSpPr>
          <p:nvPr>
            <p:ph type="title"/>
          </p:nvPr>
        </p:nvSpPr>
        <p:spPr>
          <a:xfrm>
            <a:off x="535327" y="0"/>
            <a:ext cx="8229600" cy="489789"/>
          </a:xfrm>
          <a:prstGeom prst="rect">
            <a:avLst/>
          </a:prstGeom>
        </p:spPr>
        <p:txBody>
          <a:bodyPr vert="horz" lIns="91440" tIns="45720" rIns="91440" bIns="45720" rtlCol="0" anchor="ctr">
            <a:noAutofit/>
          </a:bodyPr>
          <a:lstStyle>
            <a:lvl1pPr algn="l">
              <a:defRPr sz="1400" b="1" i="0" cap="all">
                <a:solidFill>
                  <a:schemeClr val="bg1"/>
                </a:solidFill>
                <a:latin typeface="Trebuchet MS"/>
                <a:cs typeface="Trebuchet MS"/>
              </a:defRPr>
            </a:lvl1pPr>
          </a:lstStyle>
          <a:p>
            <a:r>
              <a:rPr lang="fr-FR"/>
              <a:t>Cliquez et modifiez le titre</a:t>
            </a:r>
          </a:p>
        </p:txBody>
      </p:sp>
      <p:sp>
        <p:nvSpPr>
          <p:cNvPr id="14" name="Espace réservé du texte 2"/>
          <p:cNvSpPr>
            <a:spLocks noGrp="1"/>
          </p:cNvSpPr>
          <p:nvPr>
            <p:ph idx="1"/>
          </p:nvPr>
        </p:nvSpPr>
        <p:spPr>
          <a:xfrm>
            <a:off x="358143" y="949563"/>
            <a:ext cx="8191978" cy="485634"/>
          </a:xfrm>
          <a:prstGeom prst="rect">
            <a:avLst/>
          </a:prstGeom>
        </p:spPr>
        <p:txBody>
          <a:bodyPr vert="horz" lIns="91440" tIns="45720" rIns="91440" bIns="45720" rtlCol="0">
            <a:normAutofit/>
          </a:bodyPr>
          <a:lstStyle>
            <a:lvl1pPr marL="0" indent="0">
              <a:buFontTx/>
              <a:buNone/>
              <a:defRPr sz="2200" b="1" i="0">
                <a:solidFill>
                  <a:srgbClr val="FF5B30"/>
                </a:solidFill>
                <a:latin typeface="Trebuchet MS"/>
                <a:cs typeface="Trebuchet MS"/>
              </a:defRPr>
            </a:lvl1pPr>
            <a:lvl2pPr>
              <a:defRPr sz="2200" b="1">
                <a:solidFill>
                  <a:schemeClr val="tx1">
                    <a:lumMod val="75000"/>
                    <a:lumOff val="25000"/>
                  </a:schemeClr>
                </a:solidFill>
              </a:defRPr>
            </a:lvl2pPr>
            <a:lvl3pPr>
              <a:defRPr sz="2000">
                <a:solidFill>
                  <a:schemeClr val="tx1">
                    <a:lumMod val="50000"/>
                    <a:lumOff val="50000"/>
                  </a:schemeClr>
                </a:solidFill>
              </a:defRPr>
            </a:lvl3pPr>
            <a:lvl4pPr>
              <a:defRPr sz="1800" b="0" i="1">
                <a:solidFill>
                  <a:schemeClr val="tx1">
                    <a:lumMod val="50000"/>
                    <a:lumOff val="50000"/>
                  </a:schemeClr>
                </a:solidFill>
                <a:latin typeface="Calibri"/>
                <a:cs typeface="Calibri"/>
              </a:defRPr>
            </a:lvl4pPr>
            <a:lvl5pPr>
              <a:defRPr sz="1600">
                <a:solidFill>
                  <a:schemeClr val="tx1">
                    <a:lumMod val="50000"/>
                    <a:lumOff val="50000"/>
                  </a:schemeClr>
                </a:solidFill>
              </a:defRPr>
            </a:lvl5pPr>
          </a:lstStyle>
          <a:p>
            <a:pPr lvl="0"/>
            <a:r>
              <a:rPr lang="fr-FR"/>
              <a:t>Cliquez pour modifier les styles du texte du masque</a:t>
            </a:r>
          </a:p>
        </p:txBody>
      </p:sp>
      <p:sp>
        <p:nvSpPr>
          <p:cNvPr id="18" name="Rectangle 17"/>
          <p:cNvSpPr/>
          <p:nvPr userDrawn="1"/>
        </p:nvSpPr>
        <p:spPr>
          <a:xfrm>
            <a:off x="449903" y="489789"/>
            <a:ext cx="8694097" cy="277525"/>
          </a:xfrm>
          <a:prstGeom prst="rect">
            <a:avLst/>
          </a:prstGeom>
          <a:solidFill>
            <a:srgbClr val="FF5B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Espace réservé du contenu 3"/>
          <p:cNvSpPr>
            <a:spLocks noGrp="1"/>
          </p:cNvSpPr>
          <p:nvPr>
            <p:ph sz="quarter" idx="11" hasCustomPrompt="1"/>
          </p:nvPr>
        </p:nvSpPr>
        <p:spPr>
          <a:xfrm>
            <a:off x="534988" y="467010"/>
            <a:ext cx="8229600" cy="227808"/>
          </a:xfrm>
        </p:spPr>
        <p:txBody>
          <a:bodyPr>
            <a:noAutofit/>
          </a:bodyPr>
          <a:lstStyle>
            <a:lvl1pPr marL="0" indent="0">
              <a:buNone/>
              <a:defRPr sz="1400" b="0" i="0">
                <a:solidFill>
                  <a:schemeClr val="bg1"/>
                </a:solidFill>
                <a:latin typeface="Calibri Light"/>
                <a:cs typeface="Calibri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Sous-titre</a:t>
            </a:r>
          </a:p>
        </p:txBody>
      </p:sp>
      <p:sp>
        <p:nvSpPr>
          <p:cNvPr id="3" name="Espace réservé du contenu 2"/>
          <p:cNvSpPr>
            <a:spLocks noGrp="1"/>
          </p:cNvSpPr>
          <p:nvPr>
            <p:ph sz="quarter" idx="12" hasCustomPrompt="1"/>
          </p:nvPr>
        </p:nvSpPr>
        <p:spPr>
          <a:xfrm>
            <a:off x="358775" y="1651000"/>
            <a:ext cx="8234363" cy="2815897"/>
          </a:xfrm>
        </p:spPr>
        <p:txBody>
          <a:bodyPr>
            <a:normAutofit/>
          </a:bodyPr>
          <a:lstStyle>
            <a:lvl1pPr marL="0" indent="0">
              <a:buNone/>
              <a:defRPr sz="1600">
                <a:solidFill>
                  <a:schemeClr val="tx1">
                    <a:lumMod val="50000"/>
                    <a:lumOff val="50000"/>
                  </a:schemeClr>
                </a:solidFill>
              </a:defRPr>
            </a:lvl1pPr>
          </a:lstStyle>
          <a:p>
            <a:pPr lvl="0"/>
            <a:r>
              <a:rPr lang="fr-FR"/>
              <a:t>Texte</a:t>
            </a:r>
          </a:p>
          <a:p>
            <a:pPr lvl="0"/>
            <a:endParaRPr lang="fr-FR"/>
          </a:p>
          <a:p>
            <a:pPr lvl="0"/>
            <a:endParaRPr lang="fr-FR"/>
          </a:p>
        </p:txBody>
      </p:sp>
      <p:sp>
        <p:nvSpPr>
          <p:cNvPr id="10" name="Espace réservé du contenu 3">
            <a:extLst>
              <a:ext uri="{FF2B5EF4-FFF2-40B4-BE49-F238E27FC236}">
                <a16:creationId xmlns:a16="http://schemas.microsoft.com/office/drawing/2014/main" id="{A8181D29-F041-2F4A-B93D-B9C3A90E07EE}"/>
              </a:ext>
            </a:extLst>
          </p:cNvPr>
          <p:cNvSpPr>
            <a:spLocks noGrp="1"/>
          </p:cNvSpPr>
          <p:nvPr>
            <p:ph sz="quarter" idx="15" hasCustomPrompt="1"/>
          </p:nvPr>
        </p:nvSpPr>
        <p:spPr>
          <a:xfrm>
            <a:off x="0" y="85803"/>
            <a:ext cx="449623" cy="309081"/>
          </a:xfrm>
        </p:spPr>
        <p:txBody>
          <a:bodyPr>
            <a:noAutofit/>
          </a:bodyPr>
          <a:lstStyle>
            <a:lvl1pPr marL="0" indent="0" algn="ctr">
              <a:buNone/>
              <a:defRPr sz="1800" b="1" i="0">
                <a:solidFill>
                  <a:schemeClr val="bg1"/>
                </a:solidFill>
                <a:latin typeface="Trebuchet MS" panose="020B0703020202090204" pitchFamily="34" charset="0"/>
                <a:cs typeface="Calibri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N°</a:t>
            </a:r>
          </a:p>
        </p:txBody>
      </p:sp>
      <p:sp>
        <p:nvSpPr>
          <p:cNvPr id="15" name="ZoneTexte 14">
            <a:extLst>
              <a:ext uri="{FF2B5EF4-FFF2-40B4-BE49-F238E27FC236}">
                <a16:creationId xmlns:a16="http://schemas.microsoft.com/office/drawing/2014/main" id="{DDF70CB0-3F5C-0249-8B4C-0A43BB34C249}"/>
              </a:ext>
            </a:extLst>
          </p:cNvPr>
          <p:cNvSpPr txBox="1"/>
          <p:nvPr userDrawn="1"/>
        </p:nvSpPr>
        <p:spPr>
          <a:xfrm>
            <a:off x="7533518" y="8588463"/>
            <a:ext cx="1190250" cy="246221"/>
          </a:xfrm>
          <a:prstGeom prst="rect">
            <a:avLst/>
          </a:prstGeom>
          <a:no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000" b="0" i="1">
                <a:solidFill>
                  <a:srgbClr val="FF7351"/>
                </a:solidFill>
                <a:latin typeface="Calibri"/>
                <a:cs typeface="Calibri"/>
              </a:rPr>
              <a:t>Voir les résultats</a:t>
            </a:r>
          </a:p>
        </p:txBody>
      </p:sp>
    </p:spTree>
    <p:extLst>
      <p:ext uri="{BB962C8B-B14F-4D97-AF65-F5344CB8AC3E}">
        <p14:creationId xmlns:p14="http://schemas.microsoft.com/office/powerpoint/2010/main" val="485149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13" name="Rectangle 12"/>
          <p:cNvSpPr/>
          <p:nvPr userDrawn="1"/>
        </p:nvSpPr>
        <p:spPr>
          <a:xfrm>
            <a:off x="449262" y="1109028"/>
            <a:ext cx="2329888" cy="193222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Espace réservé du texte 2"/>
          <p:cNvSpPr>
            <a:spLocks noGrp="1"/>
          </p:cNvSpPr>
          <p:nvPr>
            <p:ph idx="1"/>
          </p:nvPr>
        </p:nvSpPr>
        <p:spPr>
          <a:xfrm>
            <a:off x="2978475" y="1109027"/>
            <a:ext cx="5622900" cy="3394472"/>
          </a:xfrm>
          <a:prstGeom prst="rect">
            <a:avLst/>
          </a:prstGeom>
        </p:spPr>
        <p:txBody>
          <a:bodyPr vert="horz" lIns="91440" tIns="45720" rIns="91440" bIns="45720" rtlCol="0">
            <a:normAutofit/>
          </a:bodyPr>
          <a:lstStyle>
            <a:lvl1pPr>
              <a:defRPr sz="1800" b="1" i="0">
                <a:solidFill>
                  <a:srgbClr val="FF7351"/>
                </a:solidFill>
                <a:latin typeface="Trebuchet MS"/>
                <a:cs typeface="Trebuchet MS"/>
              </a:defRPr>
            </a:lvl1pPr>
            <a:lvl2pPr>
              <a:defRPr sz="2200" b="1">
                <a:solidFill>
                  <a:schemeClr val="tx1">
                    <a:lumMod val="75000"/>
                    <a:lumOff val="25000"/>
                  </a:schemeClr>
                </a:solidFill>
              </a:defRPr>
            </a:lvl2pPr>
            <a:lvl3pPr>
              <a:defRPr sz="2000">
                <a:solidFill>
                  <a:schemeClr val="tx1">
                    <a:lumMod val="50000"/>
                    <a:lumOff val="50000"/>
                  </a:schemeClr>
                </a:solidFill>
              </a:defRPr>
            </a:lvl3pPr>
            <a:lvl4pPr>
              <a:defRPr sz="1800" b="0" i="1">
                <a:solidFill>
                  <a:schemeClr val="tx1">
                    <a:lumMod val="50000"/>
                    <a:lumOff val="50000"/>
                  </a:schemeClr>
                </a:solidFill>
                <a:latin typeface="Calibri"/>
                <a:cs typeface="Calibri"/>
              </a:defRPr>
            </a:lvl4pPr>
            <a:lvl5pPr>
              <a:defRPr sz="1600">
                <a:solidFill>
                  <a:schemeClr val="tx1">
                    <a:lumMod val="50000"/>
                    <a:lumOff val="50000"/>
                  </a:schemeClr>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Rectangle 10"/>
          <p:cNvSpPr/>
          <p:nvPr userDrawn="1"/>
        </p:nvSpPr>
        <p:spPr>
          <a:xfrm>
            <a:off x="0" y="0"/>
            <a:ext cx="449903" cy="489789"/>
          </a:xfrm>
          <a:prstGeom prst="rect">
            <a:avLst/>
          </a:prstGeom>
          <a:solidFill>
            <a:srgbClr val="00A6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Rectangle 14"/>
          <p:cNvSpPr/>
          <p:nvPr userDrawn="1"/>
        </p:nvSpPr>
        <p:spPr>
          <a:xfrm>
            <a:off x="449903" y="0"/>
            <a:ext cx="8694097" cy="489789"/>
          </a:xfrm>
          <a:prstGeom prst="rect">
            <a:avLst/>
          </a:prstGeom>
          <a:solidFill>
            <a:srgbClr val="FF73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6" name="Espace réservé du titre 1"/>
          <p:cNvSpPr>
            <a:spLocks noGrp="1"/>
          </p:cNvSpPr>
          <p:nvPr>
            <p:ph type="title"/>
          </p:nvPr>
        </p:nvSpPr>
        <p:spPr>
          <a:xfrm>
            <a:off x="535327" y="0"/>
            <a:ext cx="8229600" cy="489789"/>
          </a:xfrm>
          <a:prstGeom prst="rect">
            <a:avLst/>
          </a:prstGeom>
        </p:spPr>
        <p:txBody>
          <a:bodyPr vert="horz" lIns="91440" tIns="45720" rIns="91440" bIns="45720" rtlCol="0" anchor="ctr">
            <a:noAutofit/>
          </a:bodyPr>
          <a:lstStyle>
            <a:lvl1pPr algn="l">
              <a:defRPr sz="1400" b="1" i="0" cap="all">
                <a:solidFill>
                  <a:schemeClr val="bg1"/>
                </a:solidFill>
                <a:latin typeface="Trebuchet MS"/>
                <a:cs typeface="Trebuchet MS"/>
              </a:defRPr>
            </a:lvl1pPr>
          </a:lstStyle>
          <a:p>
            <a:r>
              <a:rPr lang="fr-FR"/>
              <a:t>Cliquez et modifiez le titre</a:t>
            </a:r>
          </a:p>
        </p:txBody>
      </p:sp>
      <p:sp>
        <p:nvSpPr>
          <p:cNvPr id="8" name="Espace réservé du contenu 3">
            <a:extLst>
              <a:ext uri="{FF2B5EF4-FFF2-40B4-BE49-F238E27FC236}">
                <a16:creationId xmlns:a16="http://schemas.microsoft.com/office/drawing/2014/main" id="{9AA57B86-4C06-4A4D-81E3-4FD1802C42C9}"/>
              </a:ext>
            </a:extLst>
          </p:cNvPr>
          <p:cNvSpPr>
            <a:spLocks noGrp="1"/>
          </p:cNvSpPr>
          <p:nvPr>
            <p:ph sz="quarter" idx="15" hasCustomPrompt="1"/>
          </p:nvPr>
        </p:nvSpPr>
        <p:spPr>
          <a:xfrm>
            <a:off x="0" y="85803"/>
            <a:ext cx="449623" cy="309081"/>
          </a:xfrm>
        </p:spPr>
        <p:txBody>
          <a:bodyPr>
            <a:noAutofit/>
          </a:bodyPr>
          <a:lstStyle>
            <a:lvl1pPr marL="0" indent="0" algn="ctr">
              <a:buNone/>
              <a:defRPr sz="1800" b="1" i="0">
                <a:solidFill>
                  <a:schemeClr val="bg1"/>
                </a:solidFill>
                <a:latin typeface="Trebuchet MS" panose="020B0703020202090204" pitchFamily="34" charset="0"/>
                <a:cs typeface="Calibri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N°</a:t>
            </a:r>
          </a:p>
        </p:txBody>
      </p:sp>
    </p:spTree>
    <p:extLst>
      <p:ext uri="{BB962C8B-B14F-4D97-AF65-F5344CB8AC3E}">
        <p14:creationId xmlns:p14="http://schemas.microsoft.com/office/powerpoint/2010/main" val="334110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9" name="Espace réservé du texte 2"/>
          <p:cNvSpPr>
            <a:spLocks noGrp="1"/>
          </p:cNvSpPr>
          <p:nvPr>
            <p:ph idx="1"/>
          </p:nvPr>
        </p:nvSpPr>
        <p:spPr>
          <a:xfrm>
            <a:off x="4726831" y="873981"/>
            <a:ext cx="4038096" cy="3910008"/>
          </a:xfrm>
          <a:prstGeom prst="rect">
            <a:avLst/>
          </a:prstGeom>
        </p:spPr>
        <p:txBody>
          <a:bodyPr vert="horz" lIns="91440" tIns="45720" rIns="91440" bIns="45720" rtlCol="0">
            <a:normAutofit/>
          </a:bodyPr>
          <a:lstStyle>
            <a:lvl1pPr>
              <a:defRPr sz="1800" b="1" i="0">
                <a:solidFill>
                  <a:srgbClr val="FF7351"/>
                </a:solidFill>
                <a:latin typeface="Trebuchet MS"/>
                <a:cs typeface="Trebuchet MS"/>
              </a:defRPr>
            </a:lvl1pPr>
            <a:lvl2pPr>
              <a:defRPr sz="2000" b="1">
                <a:solidFill>
                  <a:schemeClr val="tx1">
                    <a:lumMod val="75000"/>
                    <a:lumOff val="25000"/>
                  </a:schemeClr>
                </a:solidFill>
              </a:defRPr>
            </a:lvl2pPr>
            <a:lvl3pPr>
              <a:defRPr sz="1800">
                <a:solidFill>
                  <a:schemeClr val="tx1">
                    <a:lumMod val="50000"/>
                    <a:lumOff val="50000"/>
                  </a:schemeClr>
                </a:solidFill>
              </a:defRPr>
            </a:lvl3pPr>
            <a:lvl4pPr>
              <a:defRPr sz="1600" b="0" i="1">
                <a:solidFill>
                  <a:schemeClr val="tx1">
                    <a:lumMod val="50000"/>
                    <a:lumOff val="50000"/>
                  </a:schemeClr>
                </a:solidFill>
                <a:latin typeface="Calibri"/>
                <a:cs typeface="Calibri"/>
              </a:defRPr>
            </a:lvl4pPr>
            <a:lvl5pPr>
              <a:defRPr sz="1400">
                <a:solidFill>
                  <a:schemeClr val="tx1">
                    <a:lumMod val="50000"/>
                    <a:lumOff val="50000"/>
                  </a:schemeClr>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Rectangle 10"/>
          <p:cNvSpPr/>
          <p:nvPr userDrawn="1"/>
        </p:nvSpPr>
        <p:spPr>
          <a:xfrm>
            <a:off x="0" y="489789"/>
            <a:ext cx="4328184" cy="465371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Rectangle 11"/>
          <p:cNvSpPr/>
          <p:nvPr userDrawn="1"/>
        </p:nvSpPr>
        <p:spPr>
          <a:xfrm>
            <a:off x="0" y="0"/>
            <a:ext cx="449903" cy="489789"/>
          </a:xfrm>
          <a:prstGeom prst="rect">
            <a:avLst/>
          </a:prstGeom>
          <a:solidFill>
            <a:srgbClr val="00A6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Rectangle 12"/>
          <p:cNvSpPr/>
          <p:nvPr userDrawn="1"/>
        </p:nvSpPr>
        <p:spPr>
          <a:xfrm>
            <a:off x="449903" y="0"/>
            <a:ext cx="8694097" cy="489789"/>
          </a:xfrm>
          <a:prstGeom prst="rect">
            <a:avLst/>
          </a:prstGeom>
          <a:solidFill>
            <a:srgbClr val="FF735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Espace réservé du titre 1"/>
          <p:cNvSpPr>
            <a:spLocks noGrp="1"/>
          </p:cNvSpPr>
          <p:nvPr>
            <p:ph type="title"/>
          </p:nvPr>
        </p:nvSpPr>
        <p:spPr>
          <a:xfrm>
            <a:off x="535327" y="0"/>
            <a:ext cx="8229600" cy="489789"/>
          </a:xfrm>
          <a:prstGeom prst="rect">
            <a:avLst/>
          </a:prstGeom>
        </p:spPr>
        <p:txBody>
          <a:bodyPr vert="horz" lIns="91440" tIns="45720" rIns="91440" bIns="45720" rtlCol="0" anchor="ctr">
            <a:noAutofit/>
          </a:bodyPr>
          <a:lstStyle>
            <a:lvl1pPr algn="l">
              <a:defRPr sz="1400" b="1" i="0" cap="all">
                <a:solidFill>
                  <a:schemeClr val="bg1"/>
                </a:solidFill>
                <a:latin typeface="Trebuchet MS"/>
                <a:cs typeface="Trebuchet MS"/>
              </a:defRPr>
            </a:lvl1pPr>
          </a:lstStyle>
          <a:p>
            <a:r>
              <a:rPr lang="fr-FR"/>
              <a:t>Cliquez et modifiez le titre</a:t>
            </a:r>
          </a:p>
        </p:txBody>
      </p:sp>
      <p:sp>
        <p:nvSpPr>
          <p:cNvPr id="8" name="Espace réservé du contenu 3">
            <a:extLst>
              <a:ext uri="{FF2B5EF4-FFF2-40B4-BE49-F238E27FC236}">
                <a16:creationId xmlns:a16="http://schemas.microsoft.com/office/drawing/2014/main" id="{6D451389-5DFF-9141-B82F-F6326A4DEE70}"/>
              </a:ext>
            </a:extLst>
          </p:cNvPr>
          <p:cNvSpPr>
            <a:spLocks noGrp="1"/>
          </p:cNvSpPr>
          <p:nvPr>
            <p:ph sz="quarter" idx="15" hasCustomPrompt="1"/>
          </p:nvPr>
        </p:nvSpPr>
        <p:spPr>
          <a:xfrm>
            <a:off x="0" y="85803"/>
            <a:ext cx="449623" cy="309081"/>
          </a:xfrm>
        </p:spPr>
        <p:txBody>
          <a:bodyPr>
            <a:noAutofit/>
          </a:bodyPr>
          <a:lstStyle>
            <a:lvl1pPr marL="0" indent="0" algn="ctr">
              <a:buNone/>
              <a:defRPr sz="1800" b="1" i="0">
                <a:solidFill>
                  <a:schemeClr val="bg1"/>
                </a:solidFill>
                <a:latin typeface="Trebuchet MS" panose="020B0703020202090204" pitchFamily="34" charset="0"/>
                <a:cs typeface="Calibri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N°</a:t>
            </a:r>
          </a:p>
        </p:txBody>
      </p:sp>
    </p:spTree>
    <p:extLst>
      <p:ext uri="{BB962C8B-B14F-4D97-AF65-F5344CB8AC3E}">
        <p14:creationId xmlns:p14="http://schemas.microsoft.com/office/powerpoint/2010/main" val="122763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pic>
        <p:nvPicPr>
          <p:cNvPr id="5" name="Image 4" descr="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Rectangle 5"/>
          <p:cNvSpPr/>
          <p:nvPr userDrawn="1"/>
        </p:nvSpPr>
        <p:spPr>
          <a:xfrm>
            <a:off x="0" y="2477422"/>
            <a:ext cx="9144000" cy="2666077"/>
          </a:xfrm>
          <a:prstGeom prst="rect">
            <a:avLst/>
          </a:prstGeom>
          <a:solidFill>
            <a:srgbClr val="FF5B30">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7" name="Image 6" descr="formes-blanches.png"/>
          <p:cNvPicPr>
            <a:picLocks noChangeAspect="1"/>
          </p:cNvPicPr>
          <p:nvPr userDrawn="1"/>
        </p:nvPicPr>
        <p:blipFill>
          <a:blip r:embed="rId3" cstate="email">
            <a:alphaModFix amt="48000"/>
            <a:extLst>
              <a:ext uri="{28A0092B-C50C-407E-A947-70E740481C1C}">
                <a14:useLocalDpi xmlns:a14="http://schemas.microsoft.com/office/drawing/2010/main"/>
              </a:ext>
            </a:extLst>
          </a:blip>
          <a:stretch>
            <a:fillRect/>
          </a:stretch>
        </p:blipFill>
        <p:spPr>
          <a:xfrm>
            <a:off x="6406852" y="2927347"/>
            <a:ext cx="2540782" cy="2540782"/>
          </a:xfrm>
          <a:prstGeom prst="rect">
            <a:avLst/>
          </a:prstGeom>
        </p:spPr>
      </p:pic>
      <p:sp>
        <p:nvSpPr>
          <p:cNvPr id="9" name="ZoneTexte 8"/>
          <p:cNvSpPr txBox="1"/>
          <p:nvPr userDrawn="1"/>
        </p:nvSpPr>
        <p:spPr>
          <a:xfrm>
            <a:off x="239190" y="3623133"/>
            <a:ext cx="5284940" cy="430887"/>
          </a:xfrm>
          <a:prstGeom prst="rect">
            <a:avLst/>
          </a:prstGeom>
          <a:noFill/>
        </p:spPr>
        <p:txBody>
          <a:bodyPr wrap="square" rtlCol="0">
            <a:spAutoFit/>
          </a:bodyPr>
          <a:lstStyle/>
          <a:p>
            <a:r>
              <a:rPr lang="fr-FR" sz="2200" b="1" i="0" kern="1200" cap="all">
                <a:solidFill>
                  <a:schemeClr val="bg1"/>
                </a:solidFill>
                <a:latin typeface="Trebuchet MS"/>
                <a:ea typeface="+mn-ea"/>
                <a:cs typeface="Trebuchet MS"/>
              </a:rPr>
              <a:t>Merci pour votre attention</a:t>
            </a:r>
            <a:endParaRPr lang="fr-FR" sz="2200" b="1" i="0" cap="all">
              <a:solidFill>
                <a:schemeClr val="bg1"/>
              </a:solidFill>
              <a:latin typeface="Trebuchet MS"/>
              <a:cs typeface="Trebuchet MS"/>
            </a:endParaRPr>
          </a:p>
        </p:txBody>
      </p:sp>
      <p:sp>
        <p:nvSpPr>
          <p:cNvPr id="3" name="Rectangle 2"/>
          <p:cNvSpPr/>
          <p:nvPr userDrawn="1"/>
        </p:nvSpPr>
        <p:spPr>
          <a:xfrm rot="5400000">
            <a:off x="1104772" y="-1104773"/>
            <a:ext cx="2477425" cy="4686970"/>
          </a:xfrm>
          <a:prstGeom prst="rect">
            <a:avLst/>
          </a:prstGeom>
          <a:gradFill>
            <a:gsLst>
              <a:gs pos="0">
                <a:schemeClr val="bg1"/>
              </a:gs>
              <a:gs pos="100000">
                <a:schemeClr val="bg1">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11123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615517D-26E3-074C-9C3C-7909D965C12F}" type="datetimeFigureOut">
              <a:rPr lang="fr-FR" smtClean="0"/>
              <a:pPr/>
              <a:t>15/06/2021</a:t>
            </a:fld>
            <a:endParaRPr lang="fr-FR"/>
          </a:p>
        </p:txBody>
      </p:sp>
      <p:sp>
        <p:nvSpPr>
          <p:cNvPr id="5" name="Espace réservé du pied de pa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A28A3C-A6C4-C341-84C5-368B275C0C38}" type="slidenum">
              <a:rPr lang="fr-FR" smtClean="0"/>
              <a:pPr/>
              <a:t>‹N°›</a:t>
            </a:fld>
            <a:endParaRPr lang="fr-FR"/>
          </a:p>
        </p:txBody>
      </p:sp>
    </p:spTree>
    <p:extLst>
      <p:ext uri="{BB962C8B-B14F-4D97-AF65-F5344CB8AC3E}">
        <p14:creationId xmlns:p14="http://schemas.microsoft.com/office/powerpoint/2010/main" val="207026399"/>
      </p:ext>
    </p:extLst>
  </p:cSld>
  <p:clrMap bg1="lt1" tx1="dk1" bg2="lt2" tx2="dk2" accent1="accent1" accent2="accent2" accent3="accent3" accent4="accent4" accent5="accent5" accent6="accent6" hlink="hlink" folHlink="folHlink"/>
  <p:sldLayoutIdLst>
    <p:sldLayoutId id="2147483657" r:id="rId1"/>
    <p:sldLayoutId id="2147483659" r:id="rId2"/>
    <p:sldLayoutId id="2147483651" r:id="rId3"/>
    <p:sldLayoutId id="2147483656" r:id="rId4"/>
    <p:sldLayoutId id="2147483652" r:id="rId5"/>
    <p:sldLayoutId id="2147483654" r:id="rId6"/>
    <p:sldLayoutId id="2147483655"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0B8B17C-DC8E-44FC-9C06-CE29F0029432}"/>
              </a:ext>
            </a:extLst>
          </p:cNvPr>
          <p:cNvSpPr>
            <a:spLocks noGrp="1"/>
          </p:cNvSpPr>
          <p:nvPr>
            <p:ph sz="quarter" idx="10"/>
          </p:nvPr>
        </p:nvSpPr>
        <p:spPr>
          <a:xfrm>
            <a:off x="1508426" y="2340733"/>
            <a:ext cx="5422599" cy="676119"/>
          </a:xfrm>
        </p:spPr>
        <p:txBody>
          <a:bodyPr/>
          <a:lstStyle/>
          <a:p>
            <a:r>
              <a:rPr lang="fr-FR" sz="4400" i="1"/>
              <a:t>LOGO CABINET</a:t>
            </a:r>
          </a:p>
        </p:txBody>
      </p:sp>
    </p:spTree>
    <p:extLst>
      <p:ext uri="{BB962C8B-B14F-4D97-AF65-F5344CB8AC3E}">
        <p14:creationId xmlns:p14="http://schemas.microsoft.com/office/powerpoint/2010/main" val="4078314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49624" y="959152"/>
            <a:ext cx="3937182" cy="4184348"/>
          </a:xfrm>
        </p:spPr>
        <p:txBody>
          <a:bodyPr>
            <a:normAutofit/>
          </a:bodyPr>
          <a:lstStyle/>
          <a:p>
            <a:pPr marL="0" indent="0">
              <a:buNone/>
            </a:pPr>
            <a:r>
              <a:rPr lang="fr-FR" dirty="0"/>
              <a:t>La réponse</a:t>
            </a:r>
          </a:p>
          <a:p>
            <a:pPr marL="0" indent="0">
              <a:buNone/>
            </a:pPr>
            <a:endParaRPr lang="fr-FR" dirty="0"/>
          </a:p>
          <a:p>
            <a:r>
              <a:rPr lang="fr-FR" sz="2000" b="0" dirty="0">
                <a:solidFill>
                  <a:schemeClr val="tx1">
                    <a:lumMod val="50000"/>
                    <a:lumOff val="50000"/>
                  </a:schemeClr>
                </a:solidFill>
              </a:rPr>
              <a:t>Non : le droit de préemption vise spécifiquement la vente d'un local à usage commercial ou artisanal et non la vente globale d'un immeuble pouvant inclure des locaux ayant un usage artisanal ou commercial</a:t>
            </a:r>
          </a:p>
          <a:p>
            <a:pPr marL="0" indent="0">
              <a:buNone/>
            </a:pPr>
            <a:endParaRPr lang="fr-FR" sz="2000" b="0" dirty="0">
              <a:solidFill>
                <a:schemeClr val="tx1">
                  <a:lumMod val="50000"/>
                  <a:lumOff val="50000"/>
                </a:schemeClr>
              </a:solidFill>
            </a:endParaRP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dirty="0"/>
              <a:t>Droit de préemption du locataire commercial</a:t>
            </a:r>
          </a:p>
        </p:txBody>
      </p:sp>
      <p:sp>
        <p:nvSpPr>
          <p:cNvPr id="5" name="Espace réservé du contenu 4">
            <a:extLst>
              <a:ext uri="{FF2B5EF4-FFF2-40B4-BE49-F238E27FC236}">
                <a16:creationId xmlns:a16="http://schemas.microsoft.com/office/drawing/2014/main" id="{6FFA2836-D660-3A4B-AEDB-049DEC290003}"/>
              </a:ext>
            </a:extLst>
          </p:cNvPr>
          <p:cNvSpPr>
            <a:spLocks noGrp="1"/>
          </p:cNvSpPr>
          <p:nvPr>
            <p:ph sz="quarter" idx="15"/>
          </p:nvPr>
        </p:nvSpPr>
        <p:spPr/>
        <p:txBody>
          <a:bodyPr/>
          <a:lstStyle/>
          <a:p>
            <a:endParaRPr lang="fr-FR" dirty="0"/>
          </a:p>
        </p:txBody>
      </p:sp>
      <p:pic>
        <p:nvPicPr>
          <p:cNvPr id="6146" name="Picture 2">
            <a:extLst>
              <a:ext uri="{FF2B5EF4-FFF2-40B4-BE49-F238E27FC236}">
                <a16:creationId xmlns:a16="http://schemas.microsoft.com/office/drawing/2014/main" id="{B5430723-DECE-42F3-984A-7BF3EBCBEC3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1666753"/>
            <a:ext cx="4122376" cy="2731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496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51062" y="959152"/>
            <a:ext cx="8313933" cy="4184348"/>
          </a:xfrm>
        </p:spPr>
        <p:txBody>
          <a:bodyPr>
            <a:normAutofit/>
          </a:bodyPr>
          <a:lstStyle/>
          <a:p>
            <a:pPr marL="0" indent="0">
              <a:buNone/>
            </a:pPr>
            <a:r>
              <a:rPr lang="fr-FR" dirty="0"/>
              <a:t>Un cas vécu</a:t>
            </a:r>
          </a:p>
          <a:p>
            <a:pPr marL="0" indent="0">
              <a:buNone/>
            </a:pPr>
            <a:endParaRPr lang="fr-FR" sz="2400" dirty="0"/>
          </a:p>
          <a:p>
            <a:r>
              <a:rPr lang="fr-FR" sz="2000" b="0" dirty="0">
                <a:solidFill>
                  <a:schemeClr val="tx1">
                    <a:lumMod val="50000"/>
                    <a:lumOff val="50000"/>
                  </a:schemeClr>
                </a:solidFill>
              </a:rPr>
              <a:t>Une société s’aperçoit qu’une jardinerie qui faisait anciennement partie de son réseau de distribution continue d’utiliser son logo sur son site Internet</a:t>
            </a:r>
          </a:p>
          <a:p>
            <a:endParaRPr lang="fr-FR" sz="2000" b="0" dirty="0">
              <a:solidFill>
                <a:schemeClr val="tx1">
                  <a:lumMod val="50000"/>
                  <a:lumOff val="50000"/>
                </a:schemeClr>
              </a:solidFill>
            </a:endParaRPr>
          </a:p>
          <a:p>
            <a:r>
              <a:rPr lang="fr-FR" sz="2000" b="0" dirty="0">
                <a:solidFill>
                  <a:schemeClr val="tx1">
                    <a:lumMod val="50000"/>
                    <a:lumOff val="50000"/>
                  </a:schemeClr>
                </a:solidFill>
              </a:rPr>
              <a:t>Ce qui mérite, selon elle, une indemnisation</a:t>
            </a:r>
          </a:p>
          <a:p>
            <a:endParaRPr lang="fr-FR" sz="2000" b="0" dirty="0">
              <a:solidFill>
                <a:schemeClr val="tx1">
                  <a:lumMod val="50000"/>
                  <a:lumOff val="50000"/>
                </a:schemeClr>
              </a:solidFill>
            </a:endParaRPr>
          </a:p>
          <a:p>
            <a:r>
              <a:rPr lang="fr-FR" sz="2000" b="0" dirty="0">
                <a:solidFill>
                  <a:schemeClr val="tx1">
                    <a:lumMod val="50000"/>
                    <a:lumOff val="50000"/>
                  </a:schemeClr>
                </a:solidFill>
              </a:rPr>
              <a:t>A tort ou à raison ?</a:t>
            </a:r>
          </a:p>
          <a:p>
            <a:pPr marL="0" indent="0">
              <a:buNone/>
            </a:pPr>
            <a:endParaRPr lang="fr-FR" sz="2300" b="0" dirty="0">
              <a:solidFill>
                <a:schemeClr val="tx1">
                  <a:lumMod val="50000"/>
                  <a:lumOff val="50000"/>
                </a:schemeClr>
              </a:solidFill>
            </a:endParaRP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dirty="0"/>
              <a:t>Concurrence déloyale et réseau de distribution</a:t>
            </a:r>
          </a:p>
        </p:txBody>
      </p:sp>
      <p:sp>
        <p:nvSpPr>
          <p:cNvPr id="5" name="Espace réservé du contenu 4">
            <a:extLst>
              <a:ext uri="{FF2B5EF4-FFF2-40B4-BE49-F238E27FC236}">
                <a16:creationId xmlns:a16="http://schemas.microsoft.com/office/drawing/2014/main" id="{6FFA2836-D660-3A4B-AEDB-049DEC290003}"/>
              </a:ext>
            </a:extLst>
          </p:cNvPr>
          <p:cNvSpPr>
            <a:spLocks noGrp="1"/>
          </p:cNvSpPr>
          <p:nvPr>
            <p:ph sz="quarter" idx="15"/>
          </p:nvPr>
        </p:nvSpPr>
        <p:spPr/>
        <p:txBody>
          <a:bodyPr/>
          <a:lstStyle/>
          <a:p>
            <a:endParaRPr lang="fr-FR" dirty="0"/>
          </a:p>
        </p:txBody>
      </p:sp>
    </p:spTree>
    <p:extLst>
      <p:ext uri="{BB962C8B-B14F-4D97-AF65-F5344CB8AC3E}">
        <p14:creationId xmlns:p14="http://schemas.microsoft.com/office/powerpoint/2010/main" val="3346870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51063" y="959152"/>
            <a:ext cx="3958892" cy="4184348"/>
          </a:xfrm>
        </p:spPr>
        <p:txBody>
          <a:bodyPr>
            <a:normAutofit/>
          </a:bodyPr>
          <a:lstStyle/>
          <a:p>
            <a:pPr marL="0" indent="0">
              <a:buNone/>
            </a:pPr>
            <a:r>
              <a:rPr lang="fr-FR" dirty="0"/>
              <a:t>La réponse du juge</a:t>
            </a:r>
          </a:p>
          <a:p>
            <a:pPr marL="0" indent="0">
              <a:buNone/>
            </a:pPr>
            <a:endParaRPr lang="fr-FR" sz="2400" dirty="0"/>
          </a:p>
          <a:p>
            <a:r>
              <a:rPr lang="fr-FR" sz="2000" b="0" dirty="0">
                <a:solidFill>
                  <a:schemeClr val="tx1">
                    <a:lumMod val="50000"/>
                    <a:lumOff val="50000"/>
                  </a:schemeClr>
                </a:solidFill>
              </a:rPr>
              <a:t>A raison : un acte de concurrence déloyale cause nécessairement un préjudice, </a:t>
            </a:r>
            <a:r>
              <a:rPr lang="fr-FR" sz="2000" b="0" dirty="0" err="1">
                <a:solidFill>
                  <a:schemeClr val="tx1">
                    <a:lumMod val="50000"/>
                    <a:lumOff val="50000"/>
                  </a:schemeClr>
                </a:solidFill>
              </a:rPr>
              <a:t>fût-il</a:t>
            </a:r>
            <a:r>
              <a:rPr lang="fr-FR" sz="2000" b="0" dirty="0">
                <a:solidFill>
                  <a:schemeClr val="tx1">
                    <a:lumMod val="50000"/>
                    <a:lumOff val="50000"/>
                  </a:schemeClr>
                </a:solidFill>
              </a:rPr>
              <a:t> seulement moral. Ici, la jardinerie doit donc régler l’indemnisation réclamée </a:t>
            </a:r>
            <a:endParaRPr lang="fr-FR" sz="2400" b="0" dirty="0">
              <a:solidFill>
                <a:schemeClr val="tx1">
                  <a:lumMod val="50000"/>
                  <a:lumOff val="50000"/>
                </a:schemeClr>
              </a:solidFill>
            </a:endParaRPr>
          </a:p>
          <a:p>
            <a:pPr marL="0" indent="0">
              <a:buNone/>
            </a:pPr>
            <a:endParaRPr lang="fr-FR" sz="2300" b="0" dirty="0">
              <a:solidFill>
                <a:schemeClr val="tx1">
                  <a:lumMod val="50000"/>
                  <a:lumOff val="50000"/>
                </a:schemeClr>
              </a:solidFill>
            </a:endParaRP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dirty="0"/>
              <a:t>Concurrence déloyale et réseau de distribution</a:t>
            </a:r>
          </a:p>
        </p:txBody>
      </p:sp>
      <p:sp>
        <p:nvSpPr>
          <p:cNvPr id="5" name="Espace réservé du contenu 4">
            <a:extLst>
              <a:ext uri="{FF2B5EF4-FFF2-40B4-BE49-F238E27FC236}">
                <a16:creationId xmlns:a16="http://schemas.microsoft.com/office/drawing/2014/main" id="{6FFA2836-D660-3A4B-AEDB-049DEC290003}"/>
              </a:ext>
            </a:extLst>
          </p:cNvPr>
          <p:cNvSpPr>
            <a:spLocks noGrp="1"/>
          </p:cNvSpPr>
          <p:nvPr>
            <p:ph sz="quarter" idx="15"/>
          </p:nvPr>
        </p:nvSpPr>
        <p:spPr/>
        <p:txBody>
          <a:bodyPr/>
          <a:lstStyle/>
          <a:p>
            <a:endParaRPr lang="fr-FR" dirty="0"/>
          </a:p>
        </p:txBody>
      </p:sp>
      <p:pic>
        <p:nvPicPr>
          <p:cNvPr id="6146" name="Picture 2">
            <a:extLst>
              <a:ext uri="{FF2B5EF4-FFF2-40B4-BE49-F238E27FC236}">
                <a16:creationId xmlns:a16="http://schemas.microsoft.com/office/drawing/2014/main" id="{BEA81220-9634-4249-876A-B11A0B3C24E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1678329"/>
            <a:ext cx="4120937" cy="268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343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51062" y="959152"/>
            <a:ext cx="8313933" cy="4184348"/>
          </a:xfrm>
        </p:spPr>
        <p:txBody>
          <a:bodyPr>
            <a:normAutofit/>
          </a:bodyPr>
          <a:lstStyle/>
          <a:p>
            <a:pPr marL="0" indent="0">
              <a:buNone/>
            </a:pPr>
            <a:r>
              <a:rPr lang="fr-FR" dirty="0"/>
              <a:t>Un cas vécu</a:t>
            </a:r>
          </a:p>
          <a:p>
            <a:pPr marL="0" indent="0">
              <a:buNone/>
            </a:pPr>
            <a:endParaRPr lang="fr-FR" sz="2000" dirty="0"/>
          </a:p>
          <a:p>
            <a:r>
              <a:rPr lang="fr-FR" sz="2000" b="0" dirty="0">
                <a:solidFill>
                  <a:schemeClr val="tx1">
                    <a:lumMod val="50000"/>
                    <a:lumOff val="50000"/>
                  </a:schemeClr>
                </a:solidFill>
              </a:rPr>
              <a:t>Parce qu’elles estiment que la clause de non-concurrence qu’elles ont signée est illicite et constitue un frein à leur liberté commerciale, plusieurs sociétés décident d’outrepasser leurs engagements</a:t>
            </a:r>
          </a:p>
          <a:p>
            <a:endParaRPr lang="fr-FR" sz="2000" b="0" dirty="0">
              <a:solidFill>
                <a:schemeClr val="tx1">
                  <a:lumMod val="50000"/>
                  <a:lumOff val="50000"/>
                </a:schemeClr>
              </a:solidFill>
            </a:endParaRPr>
          </a:p>
          <a:p>
            <a:r>
              <a:rPr lang="fr-FR" sz="2000" b="0" dirty="0">
                <a:solidFill>
                  <a:schemeClr val="tx1">
                    <a:lumMod val="50000"/>
                    <a:lumOff val="50000"/>
                  </a:schemeClr>
                </a:solidFill>
              </a:rPr>
              <a:t>A tort ou à raison ? </a:t>
            </a:r>
          </a:p>
          <a:p>
            <a:pPr marL="0" indent="0">
              <a:buNone/>
            </a:pPr>
            <a:endParaRPr lang="fr-FR" sz="2300" b="0" dirty="0">
              <a:solidFill>
                <a:schemeClr val="tx1">
                  <a:lumMod val="50000"/>
                  <a:lumOff val="50000"/>
                </a:schemeClr>
              </a:solidFill>
            </a:endParaRP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dirty="0"/>
              <a:t>Ententes anticoncurrentielles</a:t>
            </a:r>
          </a:p>
        </p:txBody>
      </p:sp>
      <p:sp>
        <p:nvSpPr>
          <p:cNvPr id="5" name="Espace réservé du contenu 4">
            <a:extLst>
              <a:ext uri="{FF2B5EF4-FFF2-40B4-BE49-F238E27FC236}">
                <a16:creationId xmlns:a16="http://schemas.microsoft.com/office/drawing/2014/main" id="{6FFA2836-D660-3A4B-AEDB-049DEC290003}"/>
              </a:ext>
            </a:extLst>
          </p:cNvPr>
          <p:cNvSpPr>
            <a:spLocks noGrp="1"/>
          </p:cNvSpPr>
          <p:nvPr>
            <p:ph sz="quarter" idx="15"/>
          </p:nvPr>
        </p:nvSpPr>
        <p:spPr/>
        <p:txBody>
          <a:bodyPr/>
          <a:lstStyle/>
          <a:p>
            <a:endParaRPr lang="fr-FR" dirty="0"/>
          </a:p>
        </p:txBody>
      </p:sp>
    </p:spTree>
    <p:extLst>
      <p:ext uri="{BB962C8B-B14F-4D97-AF65-F5344CB8AC3E}">
        <p14:creationId xmlns:p14="http://schemas.microsoft.com/office/powerpoint/2010/main" val="503069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15033" y="956799"/>
            <a:ext cx="3983347" cy="4184348"/>
          </a:xfrm>
        </p:spPr>
        <p:txBody>
          <a:bodyPr>
            <a:normAutofit/>
          </a:bodyPr>
          <a:lstStyle/>
          <a:p>
            <a:pPr marL="0" indent="0">
              <a:buNone/>
            </a:pPr>
            <a:r>
              <a:rPr lang="fr-FR" dirty="0"/>
              <a:t>La réponse du juge</a:t>
            </a:r>
          </a:p>
          <a:p>
            <a:pPr marL="0" indent="0">
              <a:buNone/>
            </a:pPr>
            <a:endParaRPr lang="fr-FR" sz="2000" dirty="0"/>
          </a:p>
          <a:p>
            <a:r>
              <a:rPr lang="fr-FR" sz="2000" b="0" dirty="0">
                <a:solidFill>
                  <a:schemeClr val="tx1">
                    <a:lumMod val="50000"/>
                    <a:lumOff val="50000"/>
                  </a:schemeClr>
                </a:solidFill>
              </a:rPr>
              <a:t>A raison : la clause de non-concurrence insérée au contrat contribue à asseoir la position dominante de l’acheteuse sur le marché de la distribution et de l’acceptation des bons cadeaux, qui s’en trouve par conséquent verrouillé</a:t>
            </a:r>
          </a:p>
          <a:p>
            <a:pPr marL="0" indent="0">
              <a:buNone/>
            </a:pPr>
            <a:endParaRPr lang="fr-FR" sz="2300" b="0" dirty="0">
              <a:solidFill>
                <a:schemeClr val="tx1">
                  <a:lumMod val="50000"/>
                  <a:lumOff val="50000"/>
                </a:schemeClr>
              </a:solidFill>
            </a:endParaRP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dirty="0"/>
              <a:t>Ententes anticoncurrentielles</a:t>
            </a:r>
          </a:p>
        </p:txBody>
      </p:sp>
      <p:sp>
        <p:nvSpPr>
          <p:cNvPr id="5" name="Espace réservé du contenu 4">
            <a:extLst>
              <a:ext uri="{FF2B5EF4-FFF2-40B4-BE49-F238E27FC236}">
                <a16:creationId xmlns:a16="http://schemas.microsoft.com/office/drawing/2014/main" id="{6FFA2836-D660-3A4B-AEDB-049DEC290003}"/>
              </a:ext>
            </a:extLst>
          </p:cNvPr>
          <p:cNvSpPr>
            <a:spLocks noGrp="1"/>
          </p:cNvSpPr>
          <p:nvPr>
            <p:ph sz="quarter" idx="15"/>
          </p:nvPr>
        </p:nvSpPr>
        <p:spPr/>
        <p:txBody>
          <a:bodyPr/>
          <a:lstStyle/>
          <a:p>
            <a:endParaRPr lang="fr-FR" dirty="0"/>
          </a:p>
        </p:txBody>
      </p:sp>
      <p:pic>
        <p:nvPicPr>
          <p:cNvPr id="10242" name="Picture 2">
            <a:extLst>
              <a:ext uri="{FF2B5EF4-FFF2-40B4-BE49-F238E27FC236}">
                <a16:creationId xmlns:a16="http://schemas.microsoft.com/office/drawing/2014/main" id="{F0C97347-F782-40F8-8919-6209966C121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1666754"/>
            <a:ext cx="4192588" cy="2685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342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49624" y="959152"/>
            <a:ext cx="3937182" cy="4184348"/>
          </a:xfrm>
        </p:spPr>
        <p:txBody>
          <a:bodyPr>
            <a:normAutofit/>
          </a:bodyPr>
          <a:lstStyle/>
          <a:p>
            <a:pPr marL="0" indent="0">
              <a:buNone/>
            </a:pPr>
            <a:r>
              <a:rPr lang="fr-FR" dirty="0"/>
              <a:t>Assurance volontaire AT/MP</a:t>
            </a:r>
          </a:p>
          <a:p>
            <a:pPr marL="0" indent="0">
              <a:buNone/>
            </a:pPr>
            <a:endParaRPr lang="fr-FR" sz="2000" dirty="0"/>
          </a:p>
          <a:p>
            <a:r>
              <a:rPr lang="fr-FR" sz="2000" b="0" dirty="0">
                <a:solidFill>
                  <a:schemeClr val="tx1">
                    <a:lumMod val="50000"/>
                    <a:lumOff val="50000"/>
                  </a:schemeClr>
                </a:solidFill>
              </a:rPr>
              <a:t>Le gouvernement vient d’aménager la procédure de reconnaissance des accidents du travail et des maladies professionnelles (AT/MP) pour les personnes bénéficiant de l'assurance volontaire AT/MP</a:t>
            </a:r>
          </a:p>
          <a:p>
            <a:pPr marL="0" indent="0">
              <a:buNone/>
            </a:pPr>
            <a:endParaRPr lang="fr-FR" sz="2000" b="0" dirty="0">
              <a:solidFill>
                <a:schemeClr val="tx1">
                  <a:lumMod val="50000"/>
                  <a:lumOff val="50000"/>
                </a:schemeClr>
              </a:solidFill>
            </a:endParaRP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dirty="0"/>
              <a:t>Assurance volontaire AT/MP</a:t>
            </a:r>
          </a:p>
        </p:txBody>
      </p:sp>
      <p:sp>
        <p:nvSpPr>
          <p:cNvPr id="5" name="Espace réservé du contenu 4">
            <a:extLst>
              <a:ext uri="{FF2B5EF4-FFF2-40B4-BE49-F238E27FC236}">
                <a16:creationId xmlns:a16="http://schemas.microsoft.com/office/drawing/2014/main" id="{6FFA2836-D660-3A4B-AEDB-049DEC290003}"/>
              </a:ext>
            </a:extLst>
          </p:cNvPr>
          <p:cNvSpPr>
            <a:spLocks noGrp="1"/>
          </p:cNvSpPr>
          <p:nvPr>
            <p:ph sz="quarter" idx="15"/>
          </p:nvPr>
        </p:nvSpPr>
        <p:spPr/>
        <p:txBody>
          <a:bodyPr/>
          <a:lstStyle/>
          <a:p>
            <a:endParaRPr lang="fr-FR" dirty="0"/>
          </a:p>
        </p:txBody>
      </p:sp>
      <p:pic>
        <p:nvPicPr>
          <p:cNvPr id="9218" name="Picture 2">
            <a:extLst>
              <a:ext uri="{FF2B5EF4-FFF2-40B4-BE49-F238E27FC236}">
                <a16:creationId xmlns:a16="http://schemas.microsoft.com/office/drawing/2014/main" id="{631048A4-CEE4-442C-BEFB-746F8D93D8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1999" y="1689904"/>
            <a:ext cx="4122377" cy="2731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420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51062" y="959152"/>
            <a:ext cx="8313933" cy="4184348"/>
          </a:xfrm>
        </p:spPr>
        <p:txBody>
          <a:bodyPr>
            <a:normAutofit/>
          </a:bodyPr>
          <a:lstStyle/>
          <a:p>
            <a:pPr marL="0" indent="0">
              <a:buNone/>
            </a:pPr>
            <a:r>
              <a:rPr lang="fr-FR" dirty="0"/>
              <a:t>Une question</a:t>
            </a:r>
          </a:p>
          <a:p>
            <a:pPr marL="0" indent="0">
              <a:buNone/>
            </a:pPr>
            <a:endParaRPr lang="fr-FR" sz="2400" dirty="0"/>
          </a:p>
          <a:p>
            <a:r>
              <a:rPr lang="fr-FR" sz="2000" b="0" dirty="0">
                <a:solidFill>
                  <a:schemeClr val="tx1">
                    <a:lumMod val="50000"/>
                    <a:lumOff val="50000"/>
                  </a:schemeClr>
                </a:solidFill>
              </a:rPr>
              <a:t>Comment les investissements réalisés par un exploitant de camping dans le cadre de l’exercice de sa profession peuvent-ils être amortis ? </a:t>
            </a:r>
          </a:p>
          <a:p>
            <a:pPr marL="0" indent="0">
              <a:buNone/>
            </a:pPr>
            <a:endParaRPr lang="fr-FR" sz="2300" b="0" dirty="0">
              <a:solidFill>
                <a:schemeClr val="tx1">
                  <a:lumMod val="50000"/>
                  <a:lumOff val="50000"/>
                </a:schemeClr>
              </a:solidFill>
            </a:endParaRP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dirty="0"/>
              <a:t>Investissements dans un camping et amortissements</a:t>
            </a:r>
          </a:p>
        </p:txBody>
      </p:sp>
      <p:sp>
        <p:nvSpPr>
          <p:cNvPr id="5" name="Espace réservé du contenu 4">
            <a:extLst>
              <a:ext uri="{FF2B5EF4-FFF2-40B4-BE49-F238E27FC236}">
                <a16:creationId xmlns:a16="http://schemas.microsoft.com/office/drawing/2014/main" id="{6FFA2836-D660-3A4B-AEDB-049DEC290003}"/>
              </a:ext>
            </a:extLst>
          </p:cNvPr>
          <p:cNvSpPr>
            <a:spLocks noGrp="1"/>
          </p:cNvSpPr>
          <p:nvPr>
            <p:ph sz="quarter" idx="15"/>
          </p:nvPr>
        </p:nvSpPr>
        <p:spPr/>
        <p:txBody>
          <a:bodyPr/>
          <a:lstStyle/>
          <a:p>
            <a:endParaRPr lang="fr-FR" dirty="0"/>
          </a:p>
        </p:txBody>
      </p:sp>
    </p:spTree>
    <p:extLst>
      <p:ext uri="{BB962C8B-B14F-4D97-AF65-F5344CB8AC3E}">
        <p14:creationId xmlns:p14="http://schemas.microsoft.com/office/powerpoint/2010/main" val="4047217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51063" y="959152"/>
            <a:ext cx="3947318" cy="4184348"/>
          </a:xfrm>
        </p:spPr>
        <p:txBody>
          <a:bodyPr>
            <a:normAutofit lnSpcReduction="10000"/>
          </a:bodyPr>
          <a:lstStyle/>
          <a:p>
            <a:pPr marL="0" indent="0">
              <a:buNone/>
            </a:pPr>
            <a:r>
              <a:rPr lang="fr-FR" dirty="0"/>
              <a:t>La réponse du juge</a:t>
            </a:r>
          </a:p>
          <a:p>
            <a:pPr marL="0" indent="0">
              <a:buNone/>
            </a:pPr>
            <a:endParaRPr lang="fr-FR" sz="2400" dirty="0"/>
          </a:p>
          <a:p>
            <a:r>
              <a:rPr lang="fr-FR" sz="2000" b="0" dirty="0">
                <a:solidFill>
                  <a:schemeClr val="tx1">
                    <a:lumMod val="50000"/>
                    <a:lumOff val="50000"/>
                  </a:schemeClr>
                </a:solidFill>
              </a:rPr>
              <a:t>Les investissements réalisés par les propriétaires de terrains de camping qui, pour une part significative de leur superficie, proposent des emplacements nus pour l’accueil de tentes et de caravanes sans offrir de services accessoires ne peuvent pas être amortis de façon dégressive</a:t>
            </a:r>
          </a:p>
          <a:p>
            <a:pPr marL="0" indent="0">
              <a:buNone/>
            </a:pPr>
            <a:endParaRPr lang="fr-FR" sz="2300" b="0" dirty="0">
              <a:solidFill>
                <a:schemeClr val="tx1">
                  <a:lumMod val="50000"/>
                  <a:lumOff val="50000"/>
                </a:schemeClr>
              </a:solidFill>
            </a:endParaRP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dirty="0"/>
              <a:t>Investissements dans un camping et amortissements</a:t>
            </a:r>
          </a:p>
        </p:txBody>
      </p:sp>
      <p:sp>
        <p:nvSpPr>
          <p:cNvPr id="5" name="Espace réservé du contenu 4">
            <a:extLst>
              <a:ext uri="{FF2B5EF4-FFF2-40B4-BE49-F238E27FC236}">
                <a16:creationId xmlns:a16="http://schemas.microsoft.com/office/drawing/2014/main" id="{6FFA2836-D660-3A4B-AEDB-049DEC290003}"/>
              </a:ext>
            </a:extLst>
          </p:cNvPr>
          <p:cNvSpPr>
            <a:spLocks noGrp="1"/>
          </p:cNvSpPr>
          <p:nvPr>
            <p:ph sz="quarter" idx="15"/>
          </p:nvPr>
        </p:nvSpPr>
        <p:spPr/>
        <p:txBody>
          <a:bodyPr/>
          <a:lstStyle/>
          <a:p>
            <a:endParaRPr lang="fr-FR" dirty="0"/>
          </a:p>
        </p:txBody>
      </p:sp>
      <p:pic>
        <p:nvPicPr>
          <p:cNvPr id="19458" name="Picture 2">
            <a:extLst>
              <a:ext uri="{FF2B5EF4-FFF2-40B4-BE49-F238E27FC236}">
                <a16:creationId xmlns:a16="http://schemas.microsoft.com/office/drawing/2014/main" id="{443EB3B8-2796-4299-AD11-28BC7892F61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1678329"/>
            <a:ext cx="4120937" cy="273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736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4655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7196" y="2571750"/>
            <a:ext cx="8229600" cy="1082093"/>
          </a:xfrm>
        </p:spPr>
        <p:txBody>
          <a:bodyPr/>
          <a:lstStyle/>
          <a:p>
            <a:r>
              <a:rPr lang="fr-FR" sz="2000" dirty="0"/>
              <a:t>Les actualités fiscales, sociales, juridiques et patrimoniales pour les commerçants, les professionnels du secteur de la distribution et du CHR</a:t>
            </a:r>
          </a:p>
        </p:txBody>
      </p:sp>
      <p:sp>
        <p:nvSpPr>
          <p:cNvPr id="3" name="Espace réservé du contenu 2"/>
          <p:cNvSpPr>
            <a:spLocks noGrp="1"/>
          </p:cNvSpPr>
          <p:nvPr>
            <p:ph sz="quarter" idx="10"/>
          </p:nvPr>
        </p:nvSpPr>
        <p:spPr/>
        <p:txBody>
          <a:bodyPr>
            <a:normAutofit fontScale="92500" lnSpcReduction="20000"/>
          </a:bodyPr>
          <a:lstStyle/>
          <a:p>
            <a:r>
              <a:rPr lang="fr-FR" dirty="0"/>
              <a:t>Mai 2021</a:t>
            </a:r>
          </a:p>
        </p:txBody>
      </p:sp>
    </p:spTree>
    <p:extLst>
      <p:ext uri="{BB962C8B-B14F-4D97-AF65-F5344CB8AC3E}">
        <p14:creationId xmlns:p14="http://schemas.microsoft.com/office/powerpoint/2010/main" val="563096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51063" y="959152"/>
            <a:ext cx="3982042" cy="4184348"/>
          </a:xfrm>
        </p:spPr>
        <p:txBody>
          <a:bodyPr>
            <a:normAutofit fontScale="92500" lnSpcReduction="10000"/>
          </a:bodyPr>
          <a:lstStyle/>
          <a:p>
            <a:pPr marL="0" indent="0">
              <a:buNone/>
            </a:pPr>
            <a:r>
              <a:rPr lang="fr-FR" sz="2400" dirty="0"/>
              <a:t>Commerce en ligne et conservation des numéros de cartes bancaires</a:t>
            </a:r>
          </a:p>
          <a:p>
            <a:pPr marL="0" indent="0">
              <a:buNone/>
            </a:pPr>
            <a:endParaRPr lang="fr-FR" sz="2400" dirty="0"/>
          </a:p>
          <a:p>
            <a:r>
              <a:rPr lang="fr-FR" b="0" dirty="0">
                <a:solidFill>
                  <a:schemeClr val="tx1">
                    <a:lumMod val="50000"/>
                    <a:lumOff val="50000"/>
                  </a:schemeClr>
                </a:solidFill>
              </a:rPr>
              <a:t>Le règlement général sur la protection des données (RGPD) a mis en place un cadre strict concernant le traitement de données à caractère personnel. Dans ce contexte, la CNIL rappelle les règles applicables en matière de conservation de numéro de carte bancaire</a:t>
            </a:r>
          </a:p>
          <a:p>
            <a:pPr marL="0" indent="0">
              <a:buNone/>
            </a:pPr>
            <a:endParaRPr lang="fr-FR" sz="2300" b="0" dirty="0">
              <a:solidFill>
                <a:schemeClr val="tx1">
                  <a:lumMod val="50000"/>
                  <a:lumOff val="50000"/>
                </a:schemeClr>
              </a:solidFill>
            </a:endParaRP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dirty="0"/>
              <a:t>Commerce en ligne</a:t>
            </a:r>
          </a:p>
        </p:txBody>
      </p:sp>
      <p:sp>
        <p:nvSpPr>
          <p:cNvPr id="5" name="Espace réservé du contenu 4">
            <a:extLst>
              <a:ext uri="{FF2B5EF4-FFF2-40B4-BE49-F238E27FC236}">
                <a16:creationId xmlns:a16="http://schemas.microsoft.com/office/drawing/2014/main" id="{6FFA2836-D660-3A4B-AEDB-049DEC290003}"/>
              </a:ext>
            </a:extLst>
          </p:cNvPr>
          <p:cNvSpPr>
            <a:spLocks noGrp="1"/>
          </p:cNvSpPr>
          <p:nvPr>
            <p:ph sz="quarter" idx="15"/>
          </p:nvPr>
        </p:nvSpPr>
        <p:spPr/>
        <p:txBody>
          <a:bodyPr/>
          <a:lstStyle/>
          <a:p>
            <a:endParaRPr lang="fr-FR" dirty="0"/>
          </a:p>
        </p:txBody>
      </p:sp>
      <p:pic>
        <p:nvPicPr>
          <p:cNvPr id="1026" name="Picture 2">
            <a:extLst>
              <a:ext uri="{FF2B5EF4-FFF2-40B4-BE49-F238E27FC236}">
                <a16:creationId xmlns:a16="http://schemas.microsoft.com/office/drawing/2014/main" id="{6CCB7622-4FA6-4013-8B92-3BCFAD4CAED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1999" y="1666754"/>
            <a:ext cx="4192589" cy="2696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0180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51063" y="959152"/>
            <a:ext cx="3947318" cy="4184348"/>
          </a:xfrm>
        </p:spPr>
        <p:txBody>
          <a:bodyPr>
            <a:normAutofit lnSpcReduction="10000"/>
          </a:bodyPr>
          <a:lstStyle/>
          <a:p>
            <a:pPr marL="0" indent="0">
              <a:buNone/>
            </a:pPr>
            <a:r>
              <a:rPr lang="fr-FR" dirty="0" err="1"/>
              <a:t>Dropshipping</a:t>
            </a:r>
            <a:endParaRPr lang="fr-FR" dirty="0"/>
          </a:p>
          <a:p>
            <a:pPr marL="0" indent="0">
              <a:buNone/>
            </a:pPr>
            <a:endParaRPr lang="fr-FR" sz="2400" dirty="0"/>
          </a:p>
          <a:p>
            <a:r>
              <a:rPr lang="fr-FR" sz="2000" b="0" dirty="0">
                <a:solidFill>
                  <a:schemeClr val="tx1">
                    <a:lumMod val="50000"/>
                    <a:lumOff val="50000"/>
                  </a:schemeClr>
                </a:solidFill>
              </a:rPr>
              <a:t>Face à l’accroissement des pratiques commerciales frauduleuses dans le domaine de la vente en ligne et plus particulièrement du « </a:t>
            </a:r>
            <a:r>
              <a:rPr lang="fr-FR" sz="2000" b="0" dirty="0" err="1">
                <a:solidFill>
                  <a:schemeClr val="tx1">
                    <a:lumMod val="50000"/>
                    <a:lumOff val="50000"/>
                  </a:schemeClr>
                </a:solidFill>
              </a:rPr>
              <a:t>dropshipping</a:t>
            </a:r>
            <a:r>
              <a:rPr lang="fr-FR" sz="2000" b="0" dirty="0">
                <a:solidFill>
                  <a:schemeClr val="tx1">
                    <a:lumMod val="50000"/>
                    <a:lumOff val="50000"/>
                  </a:schemeClr>
                </a:solidFill>
              </a:rPr>
              <a:t> », la DGCCRF lance une campagne de sensibilisation à destination des professionnels souhaitant exercer ce type d’activité et des consommateurs</a:t>
            </a:r>
          </a:p>
          <a:p>
            <a:pPr marL="0" indent="0">
              <a:buNone/>
            </a:pPr>
            <a:endParaRPr lang="fr-FR" sz="2300" b="0" dirty="0">
              <a:solidFill>
                <a:schemeClr val="tx1">
                  <a:lumMod val="50000"/>
                  <a:lumOff val="50000"/>
                </a:schemeClr>
              </a:solidFill>
            </a:endParaRP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dirty="0"/>
              <a:t>Commerce en ligne</a:t>
            </a:r>
          </a:p>
          <a:p>
            <a:endParaRPr lang="fr-FR" b="1" dirty="0"/>
          </a:p>
        </p:txBody>
      </p:sp>
      <p:sp>
        <p:nvSpPr>
          <p:cNvPr id="5" name="Espace réservé du contenu 4">
            <a:extLst>
              <a:ext uri="{FF2B5EF4-FFF2-40B4-BE49-F238E27FC236}">
                <a16:creationId xmlns:a16="http://schemas.microsoft.com/office/drawing/2014/main" id="{6FFA2836-D660-3A4B-AEDB-049DEC290003}"/>
              </a:ext>
            </a:extLst>
          </p:cNvPr>
          <p:cNvSpPr>
            <a:spLocks noGrp="1"/>
          </p:cNvSpPr>
          <p:nvPr>
            <p:ph sz="quarter" idx="15"/>
          </p:nvPr>
        </p:nvSpPr>
        <p:spPr/>
        <p:txBody>
          <a:bodyPr/>
          <a:lstStyle/>
          <a:p>
            <a:endParaRPr lang="fr-FR" dirty="0"/>
          </a:p>
        </p:txBody>
      </p:sp>
      <p:pic>
        <p:nvPicPr>
          <p:cNvPr id="2050" name="Picture 2">
            <a:extLst>
              <a:ext uri="{FF2B5EF4-FFF2-40B4-BE49-F238E27FC236}">
                <a16:creationId xmlns:a16="http://schemas.microsoft.com/office/drawing/2014/main" id="{F91D775E-989F-49DF-8BC9-1C593A34B30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1701478"/>
            <a:ext cx="4120938" cy="2708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117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51062" y="959152"/>
            <a:ext cx="8313933" cy="4184348"/>
          </a:xfrm>
        </p:spPr>
        <p:txBody>
          <a:bodyPr>
            <a:normAutofit lnSpcReduction="10000"/>
          </a:bodyPr>
          <a:lstStyle/>
          <a:p>
            <a:pPr marL="0" indent="0">
              <a:buNone/>
            </a:pPr>
            <a:r>
              <a:rPr lang="fr-FR" dirty="0"/>
              <a:t>Un cas vécu</a:t>
            </a:r>
          </a:p>
          <a:p>
            <a:pPr marL="0" indent="0">
              <a:buNone/>
            </a:pPr>
            <a:endParaRPr lang="fr-FR" sz="2400" dirty="0"/>
          </a:p>
          <a:p>
            <a:r>
              <a:rPr lang="fr-FR" sz="2000" b="0" dirty="0">
                <a:solidFill>
                  <a:schemeClr val="tx1">
                    <a:lumMod val="50000"/>
                    <a:lumOff val="50000"/>
                  </a:schemeClr>
                </a:solidFill>
              </a:rPr>
              <a:t>Une entreprise exploite un supermarché et se voit réclamer la taxe sur les surfaces commerciales, dont elle doit normalement s’acquitter… Sauf si l’établissement qu’elle occupe exploitait déjà une activité de commerce de détail avant le 1</a:t>
            </a:r>
            <a:r>
              <a:rPr lang="fr-FR" sz="2000" b="0" baseline="30000" dirty="0">
                <a:solidFill>
                  <a:schemeClr val="tx1">
                    <a:lumMod val="50000"/>
                    <a:lumOff val="50000"/>
                  </a:schemeClr>
                </a:solidFill>
              </a:rPr>
              <a:t>er </a:t>
            </a:r>
            <a:r>
              <a:rPr lang="fr-FR" sz="2000" b="0" dirty="0">
                <a:solidFill>
                  <a:schemeClr val="tx1">
                    <a:lumMod val="50000"/>
                    <a:lumOff val="50000"/>
                  </a:schemeClr>
                </a:solidFill>
              </a:rPr>
              <a:t>janvier 1960, souligne-t-elle</a:t>
            </a:r>
          </a:p>
          <a:p>
            <a:endParaRPr lang="fr-FR" sz="2000" b="0" dirty="0">
              <a:solidFill>
                <a:schemeClr val="tx1">
                  <a:lumMod val="50000"/>
                  <a:lumOff val="50000"/>
                </a:schemeClr>
              </a:solidFill>
            </a:endParaRPr>
          </a:p>
          <a:p>
            <a:r>
              <a:rPr lang="fr-FR" sz="2000" b="0" dirty="0">
                <a:solidFill>
                  <a:schemeClr val="tx1">
                    <a:lumMod val="50000"/>
                    <a:lumOff val="50000"/>
                  </a:schemeClr>
                </a:solidFill>
              </a:rPr>
              <a:t>Et justement, avant d’être un supermarché, son établissement exploitait une concession automobile depuis 1951… A un détail près toutefois, conteste l’administration fiscale</a:t>
            </a:r>
          </a:p>
          <a:p>
            <a:endParaRPr lang="fr-FR" sz="2000" b="0" dirty="0">
              <a:solidFill>
                <a:schemeClr val="tx1">
                  <a:lumMod val="50000"/>
                  <a:lumOff val="50000"/>
                </a:schemeClr>
              </a:solidFill>
            </a:endParaRPr>
          </a:p>
          <a:p>
            <a:r>
              <a:rPr lang="fr-FR" sz="2000" b="0" dirty="0">
                <a:solidFill>
                  <a:schemeClr val="tx1">
                    <a:lumMod val="50000"/>
                    <a:lumOff val="50000"/>
                  </a:schemeClr>
                </a:solidFill>
              </a:rPr>
              <a:t>A tort ou à raison ?</a:t>
            </a:r>
          </a:p>
          <a:p>
            <a:endParaRPr lang="fr-FR" sz="2000" b="0" dirty="0">
              <a:solidFill>
                <a:schemeClr val="tx1">
                  <a:lumMod val="50000"/>
                  <a:lumOff val="50000"/>
                </a:schemeClr>
              </a:solidFill>
            </a:endParaRPr>
          </a:p>
          <a:p>
            <a:pPr marL="0" indent="0">
              <a:buNone/>
            </a:pPr>
            <a:endParaRPr lang="fr-FR" sz="2300" b="0" dirty="0">
              <a:solidFill>
                <a:schemeClr val="tx1">
                  <a:lumMod val="50000"/>
                  <a:lumOff val="50000"/>
                </a:schemeClr>
              </a:solidFill>
            </a:endParaRP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dirty="0"/>
              <a:t>TASCOM et durée d’exploitation</a:t>
            </a:r>
          </a:p>
        </p:txBody>
      </p:sp>
      <p:sp>
        <p:nvSpPr>
          <p:cNvPr id="5" name="Espace réservé du contenu 4">
            <a:extLst>
              <a:ext uri="{FF2B5EF4-FFF2-40B4-BE49-F238E27FC236}">
                <a16:creationId xmlns:a16="http://schemas.microsoft.com/office/drawing/2014/main" id="{6FFA2836-D660-3A4B-AEDB-049DEC290003}"/>
              </a:ext>
            </a:extLst>
          </p:cNvPr>
          <p:cNvSpPr>
            <a:spLocks noGrp="1"/>
          </p:cNvSpPr>
          <p:nvPr>
            <p:ph sz="quarter" idx="15"/>
          </p:nvPr>
        </p:nvSpPr>
        <p:spPr/>
        <p:txBody>
          <a:bodyPr/>
          <a:lstStyle/>
          <a:p>
            <a:endParaRPr lang="fr-FR" dirty="0"/>
          </a:p>
        </p:txBody>
      </p:sp>
    </p:spTree>
    <p:extLst>
      <p:ext uri="{BB962C8B-B14F-4D97-AF65-F5344CB8AC3E}">
        <p14:creationId xmlns:p14="http://schemas.microsoft.com/office/powerpoint/2010/main" val="2380440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51063" y="959152"/>
            <a:ext cx="3958892" cy="4184348"/>
          </a:xfrm>
        </p:spPr>
        <p:txBody>
          <a:bodyPr>
            <a:normAutofit/>
          </a:bodyPr>
          <a:lstStyle/>
          <a:p>
            <a:pPr marL="0" indent="0">
              <a:buNone/>
            </a:pPr>
            <a:r>
              <a:rPr lang="fr-FR" dirty="0"/>
              <a:t>La réponse du juge</a:t>
            </a:r>
          </a:p>
          <a:p>
            <a:pPr marL="0" indent="0">
              <a:buNone/>
            </a:pPr>
            <a:endParaRPr lang="fr-FR" sz="2400" dirty="0"/>
          </a:p>
          <a:p>
            <a:r>
              <a:rPr lang="fr-FR" sz="2000" b="0" dirty="0">
                <a:solidFill>
                  <a:schemeClr val="tx1">
                    <a:lumMod val="50000"/>
                    <a:lumOff val="50000"/>
                  </a:schemeClr>
                </a:solidFill>
              </a:rPr>
              <a:t>A raison : la </a:t>
            </a:r>
            <a:r>
              <a:rPr lang="fr-FR" sz="2000" b="0" dirty="0" err="1">
                <a:solidFill>
                  <a:schemeClr val="tx1">
                    <a:lumMod val="50000"/>
                    <a:lumOff val="50000"/>
                  </a:schemeClr>
                </a:solidFill>
              </a:rPr>
              <a:t>Tascom</a:t>
            </a:r>
            <a:r>
              <a:rPr lang="fr-FR" sz="2000" b="0" dirty="0">
                <a:solidFill>
                  <a:schemeClr val="tx1">
                    <a:lumMod val="50000"/>
                    <a:lumOff val="50000"/>
                  </a:schemeClr>
                </a:solidFill>
              </a:rPr>
              <a:t> est ici due, la condition d'exercice continu de l'activité n’étant pas respectée</a:t>
            </a:r>
            <a:endParaRPr lang="fr-FR" sz="2300" b="0" dirty="0">
              <a:solidFill>
                <a:schemeClr val="tx1">
                  <a:lumMod val="50000"/>
                  <a:lumOff val="50000"/>
                </a:schemeClr>
              </a:solidFill>
            </a:endParaRP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dirty="0"/>
              <a:t>TASCOM et durée d’exploitation</a:t>
            </a:r>
          </a:p>
        </p:txBody>
      </p:sp>
      <p:sp>
        <p:nvSpPr>
          <p:cNvPr id="5" name="Espace réservé du contenu 4">
            <a:extLst>
              <a:ext uri="{FF2B5EF4-FFF2-40B4-BE49-F238E27FC236}">
                <a16:creationId xmlns:a16="http://schemas.microsoft.com/office/drawing/2014/main" id="{6FFA2836-D660-3A4B-AEDB-049DEC290003}"/>
              </a:ext>
            </a:extLst>
          </p:cNvPr>
          <p:cNvSpPr>
            <a:spLocks noGrp="1"/>
          </p:cNvSpPr>
          <p:nvPr>
            <p:ph sz="quarter" idx="15"/>
          </p:nvPr>
        </p:nvSpPr>
        <p:spPr/>
        <p:txBody>
          <a:bodyPr/>
          <a:lstStyle/>
          <a:p>
            <a:endParaRPr lang="fr-FR" dirty="0"/>
          </a:p>
        </p:txBody>
      </p:sp>
      <p:pic>
        <p:nvPicPr>
          <p:cNvPr id="12290" name="Picture 2">
            <a:extLst>
              <a:ext uri="{FF2B5EF4-FFF2-40B4-BE49-F238E27FC236}">
                <a16:creationId xmlns:a16="http://schemas.microsoft.com/office/drawing/2014/main" id="{0ED3F300-8334-4F7C-9255-9B6F388916E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1713053"/>
            <a:ext cx="4120938" cy="2673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886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51062" y="959152"/>
            <a:ext cx="8313933" cy="4184348"/>
          </a:xfrm>
        </p:spPr>
        <p:txBody>
          <a:bodyPr>
            <a:normAutofit/>
          </a:bodyPr>
          <a:lstStyle/>
          <a:p>
            <a:pPr marL="0" indent="0">
              <a:buNone/>
            </a:pPr>
            <a:r>
              <a:rPr lang="fr-FR" dirty="0"/>
              <a:t>Un cas vécu</a:t>
            </a:r>
          </a:p>
          <a:p>
            <a:pPr marL="0" indent="0">
              <a:buNone/>
            </a:pPr>
            <a:endParaRPr lang="fr-FR" sz="2400" dirty="0"/>
          </a:p>
          <a:p>
            <a:r>
              <a:rPr lang="fr-FR" sz="2000" b="0" dirty="0">
                <a:solidFill>
                  <a:schemeClr val="tx1">
                    <a:lumMod val="50000"/>
                    <a:lumOff val="50000"/>
                  </a:schemeClr>
                </a:solidFill>
              </a:rPr>
              <a:t>Pour le calcul de la taxe sur les surfaces commerciales (</a:t>
            </a:r>
            <a:r>
              <a:rPr lang="fr-FR" sz="2000" b="0" dirty="0" err="1">
                <a:solidFill>
                  <a:schemeClr val="tx1">
                    <a:lumMod val="50000"/>
                    <a:lumOff val="50000"/>
                  </a:schemeClr>
                </a:solidFill>
              </a:rPr>
              <a:t>Tascom</a:t>
            </a:r>
            <a:r>
              <a:rPr lang="fr-FR" sz="2000" b="0" dirty="0">
                <a:solidFill>
                  <a:schemeClr val="tx1">
                    <a:lumMod val="50000"/>
                    <a:lumOff val="50000"/>
                  </a:schemeClr>
                </a:solidFill>
              </a:rPr>
              <a:t>) due par une société de distribution automobile, l’administration fiscale considère que la surface de livraison de l’établissement qu’elle exploite est une « surface de vente »</a:t>
            </a:r>
          </a:p>
          <a:p>
            <a:endParaRPr lang="fr-FR" sz="2000" b="0" dirty="0">
              <a:solidFill>
                <a:schemeClr val="tx1">
                  <a:lumMod val="50000"/>
                  <a:lumOff val="50000"/>
                </a:schemeClr>
              </a:solidFill>
            </a:endParaRPr>
          </a:p>
          <a:p>
            <a:r>
              <a:rPr lang="fr-FR" sz="2000" b="0" dirty="0">
                <a:solidFill>
                  <a:schemeClr val="tx1">
                    <a:lumMod val="50000"/>
                    <a:lumOff val="50000"/>
                  </a:schemeClr>
                </a:solidFill>
              </a:rPr>
              <a:t>A tort ou à raison ?</a:t>
            </a:r>
          </a:p>
          <a:p>
            <a:pPr marL="0" indent="0">
              <a:buNone/>
            </a:pPr>
            <a:endParaRPr lang="fr-FR" sz="2300" b="0" dirty="0">
              <a:solidFill>
                <a:schemeClr val="tx1">
                  <a:lumMod val="50000"/>
                  <a:lumOff val="50000"/>
                </a:schemeClr>
              </a:solidFill>
            </a:endParaRP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dirty="0"/>
              <a:t>TASCOM et surface de vente</a:t>
            </a:r>
          </a:p>
        </p:txBody>
      </p:sp>
      <p:sp>
        <p:nvSpPr>
          <p:cNvPr id="5" name="Espace réservé du contenu 4">
            <a:extLst>
              <a:ext uri="{FF2B5EF4-FFF2-40B4-BE49-F238E27FC236}">
                <a16:creationId xmlns:a16="http://schemas.microsoft.com/office/drawing/2014/main" id="{6FFA2836-D660-3A4B-AEDB-049DEC290003}"/>
              </a:ext>
            </a:extLst>
          </p:cNvPr>
          <p:cNvSpPr>
            <a:spLocks noGrp="1"/>
          </p:cNvSpPr>
          <p:nvPr>
            <p:ph sz="quarter" idx="15"/>
          </p:nvPr>
        </p:nvSpPr>
        <p:spPr/>
        <p:txBody>
          <a:bodyPr/>
          <a:lstStyle/>
          <a:p>
            <a:endParaRPr lang="fr-FR" dirty="0"/>
          </a:p>
        </p:txBody>
      </p:sp>
    </p:spTree>
    <p:extLst>
      <p:ext uri="{BB962C8B-B14F-4D97-AF65-F5344CB8AC3E}">
        <p14:creationId xmlns:p14="http://schemas.microsoft.com/office/powerpoint/2010/main" val="962709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51062" y="959152"/>
            <a:ext cx="3935743" cy="4184348"/>
          </a:xfrm>
        </p:spPr>
        <p:txBody>
          <a:bodyPr>
            <a:normAutofit/>
          </a:bodyPr>
          <a:lstStyle/>
          <a:p>
            <a:pPr marL="0" indent="0">
              <a:buNone/>
            </a:pPr>
            <a:r>
              <a:rPr lang="fr-FR" dirty="0"/>
              <a:t>La réponse du juge</a:t>
            </a:r>
          </a:p>
          <a:p>
            <a:pPr marL="0" indent="0">
              <a:buNone/>
            </a:pPr>
            <a:endParaRPr lang="fr-FR" sz="2400" dirty="0"/>
          </a:p>
          <a:p>
            <a:r>
              <a:rPr lang="fr-FR" sz="2000" b="0" dirty="0">
                <a:solidFill>
                  <a:schemeClr val="tx1">
                    <a:lumMod val="50000"/>
                    <a:lumOff val="50000"/>
                  </a:schemeClr>
                </a:solidFill>
              </a:rPr>
              <a:t>A raison. Dès lors qu’il est affecté à la circulation de la clientèle, l’espace de livraison constitue bien une « surface de vente » à prendre en compte dans le calcul de la </a:t>
            </a:r>
            <a:r>
              <a:rPr lang="fr-FR" sz="2000" b="0" dirty="0" err="1">
                <a:solidFill>
                  <a:schemeClr val="tx1">
                    <a:lumMod val="50000"/>
                    <a:lumOff val="50000"/>
                  </a:schemeClr>
                </a:solidFill>
              </a:rPr>
              <a:t>Tascom</a:t>
            </a:r>
            <a:endParaRPr lang="fr-FR" sz="2000" b="0" dirty="0">
              <a:solidFill>
                <a:schemeClr val="tx1">
                  <a:lumMod val="50000"/>
                  <a:lumOff val="50000"/>
                </a:schemeClr>
              </a:solidFill>
            </a:endParaRPr>
          </a:p>
          <a:p>
            <a:pPr marL="0" indent="0">
              <a:buNone/>
            </a:pPr>
            <a:endParaRPr lang="fr-FR" sz="2300" b="0" dirty="0">
              <a:solidFill>
                <a:schemeClr val="tx1">
                  <a:lumMod val="50000"/>
                  <a:lumOff val="50000"/>
                </a:schemeClr>
              </a:solidFill>
            </a:endParaRP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dirty="0"/>
              <a:t>TASCOM et surface de vente</a:t>
            </a:r>
          </a:p>
        </p:txBody>
      </p:sp>
      <p:sp>
        <p:nvSpPr>
          <p:cNvPr id="5" name="Espace réservé du contenu 4">
            <a:extLst>
              <a:ext uri="{FF2B5EF4-FFF2-40B4-BE49-F238E27FC236}">
                <a16:creationId xmlns:a16="http://schemas.microsoft.com/office/drawing/2014/main" id="{6FFA2836-D660-3A4B-AEDB-049DEC290003}"/>
              </a:ext>
            </a:extLst>
          </p:cNvPr>
          <p:cNvSpPr>
            <a:spLocks noGrp="1"/>
          </p:cNvSpPr>
          <p:nvPr>
            <p:ph sz="quarter" idx="15"/>
          </p:nvPr>
        </p:nvSpPr>
        <p:spPr/>
        <p:txBody>
          <a:bodyPr/>
          <a:lstStyle/>
          <a:p>
            <a:endParaRPr lang="fr-FR" dirty="0"/>
          </a:p>
        </p:txBody>
      </p:sp>
      <p:pic>
        <p:nvPicPr>
          <p:cNvPr id="6146" name="Picture 2">
            <a:extLst>
              <a:ext uri="{FF2B5EF4-FFF2-40B4-BE49-F238E27FC236}">
                <a16:creationId xmlns:a16="http://schemas.microsoft.com/office/drawing/2014/main" id="{EE024D48-8057-4886-9522-538895FA7D7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1999" y="1666754"/>
            <a:ext cx="4120939" cy="2720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040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1E5E9-D8F6-784C-AADC-BE7F679F104E}"/>
              </a:ext>
            </a:extLst>
          </p:cNvPr>
          <p:cNvSpPr>
            <a:spLocks noGrp="1"/>
          </p:cNvSpPr>
          <p:nvPr>
            <p:ph type="title"/>
          </p:nvPr>
        </p:nvSpPr>
        <p:spPr/>
        <p:txBody>
          <a:bodyPr/>
          <a:lstStyle/>
          <a:p>
            <a:r>
              <a:rPr lang="fr-FR"/>
              <a:t>Les informations essentielles et les anecdotes à connaître</a:t>
            </a:r>
          </a:p>
        </p:txBody>
      </p:sp>
      <p:sp>
        <p:nvSpPr>
          <p:cNvPr id="3" name="Espace réservé du contenu 2">
            <a:extLst>
              <a:ext uri="{FF2B5EF4-FFF2-40B4-BE49-F238E27FC236}">
                <a16:creationId xmlns:a16="http://schemas.microsoft.com/office/drawing/2014/main" id="{D3E02A91-86E9-AC43-A857-3589E1F6678C}"/>
              </a:ext>
            </a:extLst>
          </p:cNvPr>
          <p:cNvSpPr>
            <a:spLocks noGrp="1"/>
          </p:cNvSpPr>
          <p:nvPr>
            <p:ph idx="1"/>
          </p:nvPr>
        </p:nvSpPr>
        <p:spPr>
          <a:xfrm>
            <a:off x="449623" y="959152"/>
            <a:ext cx="8313933" cy="4184348"/>
          </a:xfrm>
        </p:spPr>
        <p:txBody>
          <a:bodyPr>
            <a:normAutofit/>
          </a:bodyPr>
          <a:lstStyle/>
          <a:p>
            <a:pPr marL="0" indent="0">
              <a:buNone/>
            </a:pPr>
            <a:r>
              <a:rPr lang="fr-FR" dirty="0"/>
              <a:t>Une question</a:t>
            </a:r>
          </a:p>
          <a:p>
            <a:pPr marL="0" indent="0">
              <a:buNone/>
            </a:pPr>
            <a:endParaRPr lang="fr-FR" sz="2000" dirty="0"/>
          </a:p>
          <a:p>
            <a:r>
              <a:rPr lang="fr-FR" sz="2000" b="0" dirty="0">
                <a:solidFill>
                  <a:schemeClr val="tx1">
                    <a:lumMod val="50000"/>
                    <a:lumOff val="50000"/>
                  </a:schemeClr>
                </a:solidFill>
              </a:rPr>
              <a:t>Le locataire d’un local commercial situé dans un immeuble intégralement mis en vente bénéficie-t-il d’un droit de préemption ? </a:t>
            </a:r>
          </a:p>
          <a:p>
            <a:pPr marL="0" indent="0">
              <a:buNone/>
            </a:pPr>
            <a:endParaRPr lang="fr-FR" sz="2000" b="0" dirty="0">
              <a:solidFill>
                <a:schemeClr val="tx1">
                  <a:lumMod val="50000"/>
                  <a:lumOff val="50000"/>
                </a:schemeClr>
              </a:solidFill>
            </a:endParaRPr>
          </a:p>
        </p:txBody>
      </p:sp>
      <p:sp>
        <p:nvSpPr>
          <p:cNvPr id="4" name="Espace réservé du contenu 3">
            <a:extLst>
              <a:ext uri="{FF2B5EF4-FFF2-40B4-BE49-F238E27FC236}">
                <a16:creationId xmlns:a16="http://schemas.microsoft.com/office/drawing/2014/main" id="{3E87D24E-715F-894B-9112-97BA38C56587}"/>
              </a:ext>
            </a:extLst>
          </p:cNvPr>
          <p:cNvSpPr>
            <a:spLocks noGrp="1"/>
          </p:cNvSpPr>
          <p:nvPr>
            <p:ph sz="quarter" idx="11"/>
          </p:nvPr>
        </p:nvSpPr>
        <p:spPr/>
        <p:txBody>
          <a:bodyPr/>
          <a:lstStyle/>
          <a:p>
            <a:r>
              <a:rPr lang="fr-FR" b="1" dirty="0"/>
              <a:t>Droit de préemption du locataire commercial</a:t>
            </a:r>
          </a:p>
        </p:txBody>
      </p:sp>
      <p:sp>
        <p:nvSpPr>
          <p:cNvPr id="5" name="Espace réservé du contenu 4">
            <a:extLst>
              <a:ext uri="{FF2B5EF4-FFF2-40B4-BE49-F238E27FC236}">
                <a16:creationId xmlns:a16="http://schemas.microsoft.com/office/drawing/2014/main" id="{6FFA2836-D660-3A4B-AEDB-049DEC290003}"/>
              </a:ext>
            </a:extLst>
          </p:cNvPr>
          <p:cNvSpPr>
            <a:spLocks noGrp="1"/>
          </p:cNvSpPr>
          <p:nvPr>
            <p:ph sz="quarter" idx="15"/>
          </p:nvPr>
        </p:nvSpPr>
        <p:spPr/>
        <p:txBody>
          <a:bodyPr/>
          <a:lstStyle/>
          <a:p>
            <a:endParaRPr lang="fr-FR" dirty="0"/>
          </a:p>
        </p:txBody>
      </p:sp>
    </p:spTree>
    <p:extLst>
      <p:ext uri="{BB962C8B-B14F-4D97-AF65-F5344CB8AC3E}">
        <p14:creationId xmlns:p14="http://schemas.microsoft.com/office/powerpoint/2010/main" val="4051525189"/>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7B04A2B76A9AB4FB4E0E26401896372" ma:contentTypeVersion="13" ma:contentTypeDescription="Crée un document." ma:contentTypeScope="" ma:versionID="fa5eb47674b166bd4b1e03f5e3e32852">
  <xsd:schema xmlns:xsd="http://www.w3.org/2001/XMLSchema" xmlns:xs="http://www.w3.org/2001/XMLSchema" xmlns:p="http://schemas.microsoft.com/office/2006/metadata/properties" xmlns:ns2="1b25993f-125e-415d-acd0-fb790af825de" xmlns:ns3="69823076-d0b2-4976-8311-ce21db8314c5" targetNamespace="http://schemas.microsoft.com/office/2006/metadata/properties" ma:root="true" ma:fieldsID="57ec45a1d9cff5d5874d877590aefe6f" ns2:_="" ns3:_="">
    <xsd:import namespace="1b25993f-125e-415d-acd0-fb790af825de"/>
    <xsd:import namespace="69823076-d0b2-4976-8311-ce21db8314c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25993f-125e-415d-acd0-fb790af825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9823076-d0b2-4976-8311-ce21db8314c5"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CF71C8-EABF-4023-A55C-FFF8E5B13E05}">
  <ds:schemaRefs>
    <ds:schemaRef ds:uri="http://schemas.microsoft.com/sharepoint/v3/contenttype/forms"/>
  </ds:schemaRefs>
</ds:datastoreItem>
</file>

<file path=customXml/itemProps2.xml><?xml version="1.0" encoding="utf-8"?>
<ds:datastoreItem xmlns:ds="http://schemas.openxmlformats.org/officeDocument/2006/customXml" ds:itemID="{9D71105E-FECC-4BDB-A03B-79BDD856B046}">
  <ds:schemaRefs>
    <ds:schemaRef ds:uri="http://www.w3.org/XML/1998/namespace"/>
    <ds:schemaRef ds:uri="http://schemas.openxmlformats.org/package/2006/metadata/core-properties"/>
    <ds:schemaRef ds:uri="http://purl.org/dc/terms/"/>
    <ds:schemaRef ds:uri="http://schemas.microsoft.com/office/2006/documentManagement/types"/>
    <ds:schemaRef ds:uri="1b25993f-125e-415d-acd0-fb790af825de"/>
    <ds:schemaRef ds:uri="http://purl.org/dc/elements/1.1/"/>
    <ds:schemaRef ds:uri="http://purl.org/dc/dcmitype/"/>
    <ds:schemaRef ds:uri="http://schemas.microsoft.com/office/infopath/2007/PartnerControls"/>
    <ds:schemaRef ds:uri="69823076-d0b2-4976-8311-ce21db8314c5"/>
    <ds:schemaRef ds:uri="http://schemas.microsoft.com/office/2006/metadata/properties"/>
  </ds:schemaRefs>
</ds:datastoreItem>
</file>

<file path=customXml/itemProps3.xml><?xml version="1.0" encoding="utf-8"?>
<ds:datastoreItem xmlns:ds="http://schemas.openxmlformats.org/officeDocument/2006/customXml" ds:itemID="{D8D2523B-28FB-4BBB-9F01-D5B5C34B4C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25993f-125e-415d-acd0-fb790af825de"/>
    <ds:schemaRef ds:uri="69823076-d0b2-4976-8311-ce21db8314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984</TotalTime>
  <Words>3479</Words>
  <Application>Microsoft Office PowerPoint</Application>
  <PresentationFormat>Affichage à l'écran (16:9)</PresentationFormat>
  <Paragraphs>272</Paragraphs>
  <Slides>18</Slides>
  <Notes>17</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Arial</vt:lpstr>
      <vt:lpstr>Calibri</vt:lpstr>
      <vt:lpstr>Calibri Light</vt:lpstr>
      <vt:lpstr>Trebuchet MS</vt:lpstr>
      <vt:lpstr>Wingdings</vt:lpstr>
      <vt:lpstr>Thème Office</vt:lpstr>
      <vt:lpstr>Présentation PowerPoint</vt:lpstr>
      <vt:lpstr>Les actualités fiscales, sociales, juridiques et patrimoniales pour les commerçants, les professionnels du secteur de la distribution et du CHR</vt:lpstr>
      <vt:lpstr>LES INFORMATIONS ESSENTIELLES ET LES ANECDOTES À CONNAÎTRE</vt:lpstr>
      <vt:lpstr>LES INFORMATIONS ESSENTIELLES ET LES ANECDOTES À CONNAÎTRE</vt:lpstr>
      <vt:lpstr>LES INFORMATIONS ESSENTIELLES ET LES ANECDOTES À CONNAÎTRE</vt:lpstr>
      <vt:lpstr>LES INFORMATIONS ESSENTIELLES ET LES ANECDOTES À CONNAÎTRE</vt:lpstr>
      <vt:lpstr>LES INFORMATIONS ESSENTIELLES ET LES ANECDOTES À CONNAÎTRE</vt:lpstr>
      <vt:lpstr>LES INFORMATIONS ESSENTIELLES ET LES ANECDOTES À CONNAÎTRE</vt:lpstr>
      <vt:lpstr>Les informations essentielles et les anecdotes à connaître</vt:lpstr>
      <vt:lpstr>Les informations essentielles et les anecdotes à connaître</vt:lpstr>
      <vt:lpstr>LES INFORMATIONS ESSENTIELLES ET LES ANECDOTES À CONNAÎTRE</vt:lpstr>
      <vt:lpstr>LES INFORMATIONS ESSENTIELLES ET LES ANECDOTES À CONNAÎTRE</vt:lpstr>
      <vt:lpstr>LES INFORMATIONS ESSENTIELLES ET LES ANECDOTES À CONNAÎTRE</vt:lpstr>
      <vt:lpstr>LES INFORMATIONS ESSENTIELLES ET LES ANECDOTES À CONNAÎTRE</vt:lpstr>
      <vt:lpstr>Les informations essentielles et les anecdotes à connaître</vt:lpstr>
      <vt:lpstr>LES INFORMATIONS ESSENTIELLES ET LES ANECDOTES À CONNAÎTRE</vt:lpstr>
      <vt:lpstr>LES INFORMATIONS ESSENTIELLES ET LES ANECDOTES À CONNAÎTRE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Guillaume</dc:creator>
  <cp:lastModifiedBy>WEBLEX - Céline Menguy</cp:lastModifiedBy>
  <cp:revision>206</cp:revision>
  <cp:lastPrinted>2019-04-17T18:12:43Z</cp:lastPrinted>
  <dcterms:created xsi:type="dcterms:W3CDTF">2018-06-04T08:34:15Z</dcterms:created>
  <dcterms:modified xsi:type="dcterms:W3CDTF">2021-06-15T07:22:17Z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0x01010047B04A2B76A9AB4FB4E0E26401896372</vt:lpwstr>
  </property>
  <property fmtid="{D5CDD505-2E9C-101B-9397-08002B2CF9AE}" pid="3" name="Order">
    <vt:r8>916400</vt:r8>
  </property>
</Properties>
</file>