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79" r:id="rId5"/>
    <p:sldId id="364" r:id="rId6"/>
    <p:sldId id="858" r:id="rId7"/>
    <p:sldId id="892" r:id="rId8"/>
    <p:sldId id="891" r:id="rId9"/>
    <p:sldId id="908" r:id="rId10"/>
    <p:sldId id="907" r:id="rId11"/>
    <p:sldId id="935" r:id="rId12"/>
    <p:sldId id="938" r:id="rId13"/>
    <p:sldId id="937" r:id="rId14"/>
    <p:sldId id="940" r:id="rId15"/>
    <p:sldId id="963" r:id="rId16"/>
    <p:sldId id="964" r:id="rId17"/>
    <p:sldId id="939" r:id="rId18"/>
    <p:sldId id="968" r:id="rId19"/>
    <p:sldId id="967" r:id="rId20"/>
    <p:sldId id="985" r:id="rId21"/>
    <p:sldId id="986" r:id="rId22"/>
    <p:sldId id="997" r:id="rId23"/>
    <p:sldId id="998" r:id="rId24"/>
    <p:sldId id="1027" r:id="rId25"/>
    <p:sldId id="1057" r:id="rId26"/>
    <p:sldId id="1095" r:id="rId27"/>
    <p:sldId id="1096" r:id="rId28"/>
    <p:sldId id="268" r:id="rId29"/>
  </p:sldIdLst>
  <p:sldSz cx="9144000" cy="5143500" type="screen16x9"/>
  <p:notesSz cx="6858000" cy="352425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51"/>
    <a:srgbClr val="00A6F7"/>
    <a:srgbClr val="FF5B30"/>
    <a:srgbClr val="00A6B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67098" autoAdjust="0"/>
  </p:normalViewPr>
  <p:slideViewPr>
    <p:cSldViewPr snapToGrid="0">
      <p:cViewPr varScale="1">
        <p:scale>
          <a:sx n="96" d="100"/>
          <a:sy n="96" d="100"/>
        </p:scale>
        <p:origin x="195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LEX - Julie MICHEL" userId="25021893-7a15-45ac-b91c-6704d640096b" providerId="ADAL" clId="{6B13C006-4B5A-4185-A335-5D34416F6D16}"/>
    <pc:docChg chg="undo custSel addSld delSld modSld sldOrd">
      <pc:chgData name="WEBLEX - Julie MICHEL" userId="25021893-7a15-45ac-b91c-6704d640096b" providerId="ADAL" clId="{6B13C006-4B5A-4185-A335-5D34416F6D16}" dt="2021-05-30T20:05:21.684" v="15771" actId="14100"/>
      <pc:docMkLst>
        <pc:docMk/>
      </pc:docMkLst>
      <pc:sldChg chg="modSp mod">
        <pc:chgData name="WEBLEX - Julie MICHEL" userId="25021893-7a15-45ac-b91c-6704d640096b" providerId="ADAL" clId="{6B13C006-4B5A-4185-A335-5D34416F6D16}" dt="2021-05-05T18:50:29.478" v="2231" actId="20577"/>
        <pc:sldMkLst>
          <pc:docMk/>
          <pc:sldMk cId="993832647" sldId="519"/>
        </pc:sldMkLst>
        <pc:spChg chg="mod">
          <ac:chgData name="WEBLEX - Julie MICHEL" userId="25021893-7a15-45ac-b91c-6704d640096b" providerId="ADAL" clId="{6B13C006-4B5A-4185-A335-5D34416F6D16}" dt="2021-05-05T18:49:26.093" v="2115"/>
          <ac:spMkLst>
            <pc:docMk/>
            <pc:sldMk cId="993832647" sldId="519"/>
            <ac:spMk id="2" creationId="{3011E5E9-D8F6-784C-AADC-BE7F679F104E}"/>
          </ac:spMkLst>
        </pc:spChg>
        <pc:spChg chg="mod">
          <ac:chgData name="WEBLEX - Julie MICHEL" userId="25021893-7a15-45ac-b91c-6704d640096b" providerId="ADAL" clId="{6B13C006-4B5A-4185-A335-5D34416F6D16}" dt="2021-05-05T18:50:29.478" v="2231" actId="20577"/>
          <ac:spMkLst>
            <pc:docMk/>
            <pc:sldMk cId="993832647" sldId="519"/>
            <ac:spMk id="3" creationId="{D3E02A91-86E9-AC43-A857-3589E1F6678C}"/>
          </ac:spMkLst>
        </pc:spChg>
        <pc:spChg chg="mod">
          <ac:chgData name="WEBLEX - Julie MICHEL" userId="25021893-7a15-45ac-b91c-6704d640096b" providerId="ADAL" clId="{6B13C006-4B5A-4185-A335-5D34416F6D16}" dt="2021-05-05T18:49:35.825" v="2157" actId="20577"/>
          <ac:spMkLst>
            <pc:docMk/>
            <pc:sldMk cId="993832647" sldId="519"/>
            <ac:spMk id="4" creationId="{3E87D24E-715F-894B-9112-97BA38C56587}"/>
          </ac:spMkLst>
        </pc:spChg>
      </pc:sldChg>
      <pc:sldChg chg="modSp mod">
        <pc:chgData name="WEBLEX - Julie MICHEL" userId="25021893-7a15-45ac-b91c-6704d640096b" providerId="ADAL" clId="{6B13C006-4B5A-4185-A335-5D34416F6D16}" dt="2021-05-05T18:45:18.113" v="2077" actId="20577"/>
        <pc:sldMkLst>
          <pc:docMk/>
          <pc:sldMk cId="198245961" sldId="765"/>
        </pc:sldMkLst>
        <pc:spChg chg="mod">
          <ac:chgData name="WEBLEX - Julie MICHEL" userId="25021893-7a15-45ac-b91c-6704d640096b" providerId="ADAL" clId="{6B13C006-4B5A-4185-A335-5D34416F6D16}" dt="2021-05-05T18:44:09.644" v="1969" actId="20577"/>
          <ac:spMkLst>
            <pc:docMk/>
            <pc:sldMk cId="198245961" sldId="765"/>
            <ac:spMk id="2" creationId="{3011E5E9-D8F6-784C-AADC-BE7F679F104E}"/>
          </ac:spMkLst>
        </pc:spChg>
        <pc:spChg chg="mod">
          <ac:chgData name="WEBLEX - Julie MICHEL" userId="25021893-7a15-45ac-b91c-6704d640096b" providerId="ADAL" clId="{6B13C006-4B5A-4185-A335-5D34416F6D16}" dt="2021-05-05T18:45:18.113" v="2077" actId="20577"/>
          <ac:spMkLst>
            <pc:docMk/>
            <pc:sldMk cId="198245961" sldId="765"/>
            <ac:spMk id="3" creationId="{D3E02A91-86E9-AC43-A857-3589E1F6678C}"/>
          </ac:spMkLst>
        </pc:spChg>
        <pc:spChg chg="mod">
          <ac:chgData name="WEBLEX - Julie MICHEL" userId="25021893-7a15-45ac-b91c-6704d640096b" providerId="ADAL" clId="{6B13C006-4B5A-4185-A335-5D34416F6D16}" dt="2021-05-05T18:44:21.554" v="2005" actId="20577"/>
          <ac:spMkLst>
            <pc:docMk/>
            <pc:sldMk cId="198245961" sldId="765"/>
            <ac:spMk id="4" creationId="{3E87D24E-715F-894B-9112-97BA38C56587}"/>
          </ac:spMkLst>
        </pc:spChg>
      </pc:sldChg>
      <pc:sldChg chg="addSp modSp mod modNotesTx">
        <pc:chgData name="WEBLEX - Julie MICHEL" userId="25021893-7a15-45ac-b91c-6704d640096b" providerId="ADAL" clId="{6B13C006-4B5A-4185-A335-5D34416F6D16}" dt="2021-05-04T11:52:07.738" v="160" actId="14100"/>
        <pc:sldMkLst>
          <pc:docMk/>
          <pc:sldMk cId="3567201596" sldId="780"/>
        </pc:sldMkLst>
        <pc:spChg chg="mod">
          <ac:chgData name="WEBLEX - Julie MICHEL" userId="25021893-7a15-45ac-b91c-6704d640096b" providerId="ADAL" clId="{6B13C006-4B5A-4185-A335-5D34416F6D16}" dt="2021-05-04T11:48:02.670" v="72" actId="20577"/>
          <ac:spMkLst>
            <pc:docMk/>
            <pc:sldMk cId="3567201596" sldId="780"/>
            <ac:spMk id="2" creationId="{3011E5E9-D8F6-784C-AADC-BE7F679F104E}"/>
          </ac:spMkLst>
        </pc:spChg>
        <pc:spChg chg="mod">
          <ac:chgData name="WEBLEX - Julie MICHEL" userId="25021893-7a15-45ac-b91c-6704d640096b" providerId="ADAL" clId="{6B13C006-4B5A-4185-A335-5D34416F6D16}" dt="2021-05-04T11:49:08.737" v="139"/>
          <ac:spMkLst>
            <pc:docMk/>
            <pc:sldMk cId="3567201596" sldId="780"/>
            <ac:spMk id="3" creationId="{D3E02A91-86E9-AC43-A857-3589E1F6678C}"/>
          </ac:spMkLst>
        </pc:spChg>
        <pc:spChg chg="mod">
          <ac:chgData name="WEBLEX - Julie MICHEL" userId="25021893-7a15-45ac-b91c-6704d640096b" providerId="ADAL" clId="{6B13C006-4B5A-4185-A335-5D34416F6D16}" dt="2021-05-04T11:48:28.147" v="86" actId="20577"/>
          <ac:spMkLst>
            <pc:docMk/>
            <pc:sldMk cId="3567201596" sldId="780"/>
            <ac:spMk id="4" creationId="{3E87D24E-715F-894B-9112-97BA38C56587}"/>
          </ac:spMkLst>
        </pc:spChg>
        <pc:picChg chg="add mod">
          <ac:chgData name="WEBLEX - Julie MICHEL" userId="25021893-7a15-45ac-b91c-6704d640096b" providerId="ADAL" clId="{6B13C006-4B5A-4185-A335-5D34416F6D16}" dt="2021-05-04T11:52:07.738" v="160" actId="14100"/>
          <ac:picMkLst>
            <pc:docMk/>
            <pc:sldMk cId="3567201596" sldId="780"/>
            <ac:picMk id="1026" creationId="{36F7046D-9DDB-425A-A5F2-2A853E53FEB3}"/>
          </ac:picMkLst>
        </pc:picChg>
      </pc:sldChg>
      <pc:sldChg chg="addSp modSp mod modNotesTx">
        <pc:chgData name="WEBLEX - Julie MICHEL" userId="25021893-7a15-45ac-b91c-6704d640096b" providerId="ADAL" clId="{6B13C006-4B5A-4185-A335-5D34416F6D16}" dt="2021-05-05T18:40:46.231" v="1919" actId="20577"/>
        <pc:sldMkLst>
          <pc:docMk/>
          <pc:sldMk cId="773872063" sldId="815"/>
        </pc:sldMkLst>
        <pc:spChg chg="mod">
          <ac:chgData name="WEBLEX - Julie MICHEL" userId="25021893-7a15-45ac-b91c-6704d640096b" providerId="ADAL" clId="{6B13C006-4B5A-4185-A335-5D34416F6D16}" dt="2021-05-05T18:39:33.286" v="1897" actId="27636"/>
          <ac:spMkLst>
            <pc:docMk/>
            <pc:sldMk cId="773872063" sldId="815"/>
            <ac:spMk id="3" creationId="{D3E02A91-86E9-AC43-A857-3589E1F6678C}"/>
          </ac:spMkLst>
        </pc:spChg>
        <pc:spChg chg="mod">
          <ac:chgData name="WEBLEX - Julie MICHEL" userId="25021893-7a15-45ac-b91c-6704d640096b" providerId="ADAL" clId="{6B13C006-4B5A-4185-A335-5D34416F6D16}" dt="2021-05-05T18:39:05.643" v="1861" actId="20577"/>
          <ac:spMkLst>
            <pc:docMk/>
            <pc:sldMk cId="773872063" sldId="815"/>
            <ac:spMk id="4" creationId="{3E87D24E-715F-894B-9112-97BA38C56587}"/>
          </ac:spMkLst>
        </pc:spChg>
        <pc:picChg chg="add mod">
          <ac:chgData name="WEBLEX - Julie MICHEL" userId="25021893-7a15-45ac-b91c-6704d640096b" providerId="ADAL" clId="{6B13C006-4B5A-4185-A335-5D34416F6D16}" dt="2021-05-05T18:40:02.143" v="1903" actId="14100"/>
          <ac:picMkLst>
            <pc:docMk/>
            <pc:sldMk cId="773872063" sldId="815"/>
            <ac:picMk id="2050" creationId="{55781EB1-C18C-4D4F-95A8-42FDB15A2AB5}"/>
          </ac:picMkLst>
        </pc:picChg>
      </pc:sldChg>
      <pc:sldChg chg="addSp modSp mod modNotesTx">
        <pc:chgData name="WEBLEX - Julie MICHEL" userId="25021893-7a15-45ac-b91c-6704d640096b" providerId="ADAL" clId="{6B13C006-4B5A-4185-A335-5D34416F6D16}" dt="2021-05-04T12:05:18.157" v="437" actId="20577"/>
        <pc:sldMkLst>
          <pc:docMk/>
          <pc:sldMk cId="3367032457" sldId="846"/>
        </pc:sldMkLst>
        <pc:spChg chg="mod">
          <ac:chgData name="WEBLEX - Julie MICHEL" userId="25021893-7a15-45ac-b91c-6704d640096b" providerId="ADAL" clId="{6B13C006-4B5A-4185-A335-5D34416F6D16}" dt="2021-05-04T12:04:25.231" v="421" actId="255"/>
          <ac:spMkLst>
            <pc:docMk/>
            <pc:sldMk cId="3367032457" sldId="846"/>
            <ac:spMk id="3" creationId="{19600352-A6E5-4060-958A-20F9215360BF}"/>
          </ac:spMkLst>
        </pc:spChg>
        <pc:spChg chg="mod">
          <ac:chgData name="WEBLEX - Julie MICHEL" userId="25021893-7a15-45ac-b91c-6704d640096b" providerId="ADAL" clId="{6B13C006-4B5A-4185-A335-5D34416F6D16}" dt="2021-05-04T12:01:02.447" v="362" actId="20577"/>
          <ac:spMkLst>
            <pc:docMk/>
            <pc:sldMk cId="3367032457" sldId="846"/>
            <ac:spMk id="4" creationId="{44E9E84B-D55A-40D4-99CA-E274C85B5F80}"/>
          </ac:spMkLst>
        </pc:spChg>
        <pc:picChg chg="add mod">
          <ac:chgData name="WEBLEX - Julie MICHEL" userId="25021893-7a15-45ac-b91c-6704d640096b" providerId="ADAL" clId="{6B13C006-4B5A-4185-A335-5D34416F6D16}" dt="2021-05-04T12:04:48.625" v="427" actId="14100"/>
          <ac:picMkLst>
            <pc:docMk/>
            <pc:sldMk cId="3367032457" sldId="846"/>
            <ac:picMk id="4098" creationId="{80430C32-A68D-4E97-BE95-7C87A53CF36F}"/>
          </ac:picMkLst>
        </pc:picChg>
      </pc:sldChg>
      <pc:sldChg chg="addSp modSp mod modNotesTx">
        <pc:chgData name="WEBLEX - Julie MICHEL" userId="25021893-7a15-45ac-b91c-6704d640096b" providerId="ADAL" clId="{6B13C006-4B5A-4185-A335-5D34416F6D16}" dt="2021-05-05T13:47:25.566" v="1665" actId="14100"/>
        <pc:sldMkLst>
          <pc:docMk/>
          <pc:sldMk cId="2423500166" sldId="853"/>
        </pc:sldMkLst>
        <pc:spChg chg="mod">
          <ac:chgData name="WEBLEX - Julie MICHEL" userId="25021893-7a15-45ac-b91c-6704d640096b" providerId="ADAL" clId="{6B13C006-4B5A-4185-A335-5D34416F6D16}" dt="2021-05-05T13:46:03.643" v="1640" actId="255"/>
          <ac:spMkLst>
            <pc:docMk/>
            <pc:sldMk cId="2423500166" sldId="853"/>
            <ac:spMk id="3" creationId="{D3E02A91-86E9-AC43-A857-3589E1F6678C}"/>
          </ac:spMkLst>
        </pc:spChg>
        <pc:spChg chg="mod">
          <ac:chgData name="WEBLEX - Julie MICHEL" userId="25021893-7a15-45ac-b91c-6704d640096b" providerId="ADAL" clId="{6B13C006-4B5A-4185-A335-5D34416F6D16}" dt="2021-05-05T13:45:27.594" v="1588" actId="20577"/>
          <ac:spMkLst>
            <pc:docMk/>
            <pc:sldMk cId="2423500166" sldId="853"/>
            <ac:spMk id="4" creationId="{3E87D24E-715F-894B-9112-97BA38C56587}"/>
          </ac:spMkLst>
        </pc:spChg>
        <pc:picChg chg="add mod">
          <ac:chgData name="WEBLEX - Julie MICHEL" userId="25021893-7a15-45ac-b91c-6704d640096b" providerId="ADAL" clId="{6B13C006-4B5A-4185-A335-5D34416F6D16}" dt="2021-05-05T13:47:25.566" v="1665" actId="14100"/>
          <ac:picMkLst>
            <pc:docMk/>
            <pc:sldMk cId="2423500166" sldId="853"/>
            <ac:picMk id="1026" creationId="{0DCE12AA-2A2F-47B2-9CF8-D1DCAD14289F}"/>
          </ac:picMkLst>
        </pc:picChg>
      </pc:sldChg>
      <pc:sldChg chg="modSp mod">
        <pc:chgData name="WEBLEX - Julie MICHEL" userId="25021893-7a15-45ac-b91c-6704d640096b" providerId="ADAL" clId="{6B13C006-4B5A-4185-A335-5D34416F6D16}" dt="2021-05-04T12:32:57.764" v="1042" actId="20577"/>
        <pc:sldMkLst>
          <pc:docMk/>
          <pc:sldMk cId="2790622092" sldId="858"/>
        </pc:sldMkLst>
        <pc:spChg chg="mod">
          <ac:chgData name="WEBLEX - Julie MICHEL" userId="25021893-7a15-45ac-b91c-6704d640096b" providerId="ADAL" clId="{6B13C006-4B5A-4185-A335-5D34416F6D16}" dt="2021-05-04T12:32:57.764" v="1042" actId="20577"/>
          <ac:spMkLst>
            <pc:docMk/>
            <pc:sldMk cId="2790622092" sldId="858"/>
            <ac:spMk id="3" creationId="{D3E02A91-86E9-AC43-A857-3589E1F6678C}"/>
          </ac:spMkLst>
        </pc:spChg>
        <pc:spChg chg="mod">
          <ac:chgData name="WEBLEX - Julie MICHEL" userId="25021893-7a15-45ac-b91c-6704d640096b" providerId="ADAL" clId="{6B13C006-4B5A-4185-A335-5D34416F6D16}" dt="2021-05-04T12:31:39.847" v="991" actId="20577"/>
          <ac:spMkLst>
            <pc:docMk/>
            <pc:sldMk cId="2790622092" sldId="858"/>
            <ac:spMk id="4" creationId="{3E87D24E-715F-894B-9112-97BA38C56587}"/>
          </ac:spMkLst>
        </pc:spChg>
      </pc:sldChg>
      <pc:sldChg chg="addSp modSp mod modNotesTx">
        <pc:chgData name="WEBLEX - Julie MICHEL" userId="25021893-7a15-45ac-b91c-6704d640096b" providerId="ADAL" clId="{6B13C006-4B5A-4185-A335-5D34416F6D16}" dt="2021-05-15T11:33:26.150" v="4967" actId="20577"/>
        <pc:sldMkLst>
          <pc:docMk/>
          <pc:sldMk cId="3180180691" sldId="859"/>
        </pc:sldMkLst>
        <pc:spChg chg="mod">
          <ac:chgData name="WEBLEX - Julie MICHEL" userId="25021893-7a15-45ac-b91c-6704d640096b" providerId="ADAL" clId="{6B13C006-4B5A-4185-A335-5D34416F6D16}" dt="2021-05-15T11:29:09.368" v="4952" actId="255"/>
          <ac:spMkLst>
            <pc:docMk/>
            <pc:sldMk cId="3180180691" sldId="859"/>
            <ac:spMk id="3" creationId="{D3E02A91-86E9-AC43-A857-3589E1F6678C}"/>
          </ac:spMkLst>
        </pc:spChg>
        <pc:spChg chg="mod">
          <ac:chgData name="WEBLEX - Julie MICHEL" userId="25021893-7a15-45ac-b91c-6704d640096b" providerId="ADAL" clId="{6B13C006-4B5A-4185-A335-5D34416F6D16}" dt="2021-05-15T11:28:20.346" v="4873" actId="20577"/>
          <ac:spMkLst>
            <pc:docMk/>
            <pc:sldMk cId="3180180691" sldId="859"/>
            <ac:spMk id="4" creationId="{3E87D24E-715F-894B-9112-97BA38C56587}"/>
          </ac:spMkLst>
        </pc:spChg>
        <pc:picChg chg="add mod">
          <ac:chgData name="WEBLEX - Julie MICHEL" userId="25021893-7a15-45ac-b91c-6704d640096b" providerId="ADAL" clId="{6B13C006-4B5A-4185-A335-5D34416F6D16}" dt="2021-05-15T11:32:53.362" v="4958" actId="14100"/>
          <ac:picMkLst>
            <pc:docMk/>
            <pc:sldMk cId="3180180691" sldId="859"/>
            <ac:picMk id="1026" creationId="{6CCB7622-4FA6-4013-8B92-3BCFAD4CAEDC}"/>
          </ac:picMkLst>
        </pc:picChg>
      </pc:sldChg>
      <pc:sldChg chg="addSp modSp mod modNotesTx">
        <pc:chgData name="WEBLEX - Julie MICHEL" userId="25021893-7a15-45ac-b91c-6704d640096b" providerId="ADAL" clId="{6B13C006-4B5A-4185-A335-5D34416F6D16}" dt="2021-05-04T11:55:59.906" v="231" actId="14100"/>
        <pc:sldMkLst>
          <pc:docMk/>
          <pc:sldMk cId="4288207414" sldId="863"/>
        </pc:sldMkLst>
        <pc:spChg chg="mod">
          <ac:chgData name="WEBLEX - Julie MICHEL" userId="25021893-7a15-45ac-b91c-6704d640096b" providerId="ADAL" clId="{6B13C006-4B5A-4185-A335-5D34416F6D16}" dt="2021-05-04T11:54:55.212" v="218"/>
          <ac:spMkLst>
            <pc:docMk/>
            <pc:sldMk cId="4288207414" sldId="863"/>
            <ac:spMk id="3" creationId="{D3E02A91-86E9-AC43-A857-3589E1F6678C}"/>
          </ac:spMkLst>
        </pc:spChg>
        <pc:spChg chg="mod">
          <ac:chgData name="WEBLEX - Julie MICHEL" userId="25021893-7a15-45ac-b91c-6704d640096b" providerId="ADAL" clId="{6B13C006-4B5A-4185-A335-5D34416F6D16}" dt="2021-05-04T11:54:20.305" v="169" actId="20577"/>
          <ac:spMkLst>
            <pc:docMk/>
            <pc:sldMk cId="4288207414" sldId="863"/>
            <ac:spMk id="4" creationId="{3E87D24E-715F-894B-9112-97BA38C56587}"/>
          </ac:spMkLst>
        </pc:spChg>
        <pc:picChg chg="add mod">
          <ac:chgData name="WEBLEX - Julie MICHEL" userId="25021893-7a15-45ac-b91c-6704d640096b" providerId="ADAL" clId="{6B13C006-4B5A-4185-A335-5D34416F6D16}" dt="2021-05-04T11:55:59.906" v="231" actId="14100"/>
          <ac:picMkLst>
            <pc:docMk/>
            <pc:sldMk cId="4288207414" sldId="863"/>
            <ac:picMk id="2050" creationId="{85E51370-6902-4CEF-9F37-AE3A52EE1F22}"/>
          </ac:picMkLst>
        </pc:picChg>
      </pc:sldChg>
      <pc:sldChg chg="addSp modSp mod modNotesTx">
        <pc:chgData name="WEBLEX - Julie MICHEL" userId="25021893-7a15-45ac-b91c-6704d640096b" providerId="ADAL" clId="{6B13C006-4B5A-4185-A335-5D34416F6D16}" dt="2021-05-13T12:59:15.716" v="3272" actId="20577"/>
        <pc:sldMkLst>
          <pc:docMk/>
          <pc:sldMk cId="1080385939" sldId="867"/>
        </pc:sldMkLst>
        <pc:spChg chg="mod">
          <ac:chgData name="WEBLEX - Julie MICHEL" userId="25021893-7a15-45ac-b91c-6704d640096b" providerId="ADAL" clId="{6B13C006-4B5A-4185-A335-5D34416F6D16}" dt="2021-05-13T12:58:01.624" v="3253" actId="404"/>
          <ac:spMkLst>
            <pc:docMk/>
            <pc:sldMk cId="1080385939" sldId="867"/>
            <ac:spMk id="3" creationId="{E6F47E94-4AD4-4EA5-A724-F53F9B3EE4AC}"/>
          </ac:spMkLst>
        </pc:spChg>
        <pc:spChg chg="mod">
          <ac:chgData name="WEBLEX - Julie MICHEL" userId="25021893-7a15-45ac-b91c-6704d640096b" providerId="ADAL" clId="{6B13C006-4B5A-4185-A335-5D34416F6D16}" dt="2021-05-13T12:56:27.669" v="3169" actId="20577"/>
          <ac:spMkLst>
            <pc:docMk/>
            <pc:sldMk cId="1080385939" sldId="867"/>
            <ac:spMk id="4" creationId="{66807391-5DD4-4F25-9C39-765DB4CBD144}"/>
          </ac:spMkLst>
        </pc:spChg>
        <pc:picChg chg="add mod">
          <ac:chgData name="WEBLEX - Julie MICHEL" userId="25021893-7a15-45ac-b91c-6704d640096b" providerId="ADAL" clId="{6B13C006-4B5A-4185-A335-5D34416F6D16}" dt="2021-05-13T12:58:27.666" v="3259" actId="14100"/>
          <ac:picMkLst>
            <pc:docMk/>
            <pc:sldMk cId="1080385939" sldId="867"/>
            <ac:picMk id="3074" creationId="{10C30CD0-E10D-4B07-AA5B-0644E604B5CB}"/>
          </ac:picMkLst>
        </pc:picChg>
      </pc:sldChg>
      <pc:sldChg chg="addSp modSp mod modNotesTx">
        <pc:chgData name="WEBLEX - Julie MICHEL" userId="25021893-7a15-45ac-b91c-6704d640096b" providerId="ADAL" clId="{6B13C006-4B5A-4185-A335-5D34416F6D16}" dt="2021-05-04T12:49:33.288" v="1563" actId="14100"/>
        <pc:sldMkLst>
          <pc:docMk/>
          <pc:sldMk cId="1647395145" sldId="868"/>
        </pc:sldMkLst>
        <pc:spChg chg="mod">
          <ac:chgData name="WEBLEX - Julie MICHEL" userId="25021893-7a15-45ac-b91c-6704d640096b" providerId="ADAL" clId="{6B13C006-4B5A-4185-A335-5D34416F6D16}" dt="2021-05-04T12:48:24.701" v="1544" actId="255"/>
          <ac:spMkLst>
            <pc:docMk/>
            <pc:sldMk cId="1647395145" sldId="868"/>
            <ac:spMk id="3" creationId="{D3E02A91-86E9-AC43-A857-3589E1F6678C}"/>
          </ac:spMkLst>
        </pc:spChg>
        <pc:spChg chg="mod">
          <ac:chgData name="WEBLEX - Julie MICHEL" userId="25021893-7a15-45ac-b91c-6704d640096b" providerId="ADAL" clId="{6B13C006-4B5A-4185-A335-5D34416F6D16}" dt="2021-05-04T12:47:27.958" v="1492" actId="20577"/>
          <ac:spMkLst>
            <pc:docMk/>
            <pc:sldMk cId="1647395145" sldId="868"/>
            <ac:spMk id="4" creationId="{3E87D24E-715F-894B-9112-97BA38C56587}"/>
          </ac:spMkLst>
        </pc:spChg>
        <pc:picChg chg="add mod">
          <ac:chgData name="WEBLEX - Julie MICHEL" userId="25021893-7a15-45ac-b91c-6704d640096b" providerId="ADAL" clId="{6B13C006-4B5A-4185-A335-5D34416F6D16}" dt="2021-05-04T12:49:33.288" v="1563" actId="14100"/>
          <ac:picMkLst>
            <pc:docMk/>
            <pc:sldMk cId="1647395145" sldId="868"/>
            <ac:picMk id="13314" creationId="{1AA4A88E-4637-422B-AA8F-806CAC35CD35}"/>
          </ac:picMkLst>
        </pc:picChg>
      </pc:sldChg>
      <pc:sldChg chg="addSp modSp mod modNotesTx">
        <pc:chgData name="WEBLEX - Julie MICHEL" userId="25021893-7a15-45ac-b91c-6704d640096b" providerId="ADAL" clId="{6B13C006-4B5A-4185-A335-5D34416F6D16}" dt="2021-05-04T11:59:49.882" v="342" actId="14100"/>
        <pc:sldMkLst>
          <pc:docMk/>
          <pc:sldMk cId="2533430264" sldId="871"/>
        </pc:sldMkLst>
        <pc:spChg chg="mod">
          <ac:chgData name="WEBLEX - Julie MICHEL" userId="25021893-7a15-45ac-b91c-6704d640096b" providerId="ADAL" clId="{6B13C006-4B5A-4185-A335-5D34416F6D16}" dt="2021-05-04T11:59:02.294" v="331" actId="27636"/>
          <ac:spMkLst>
            <pc:docMk/>
            <pc:sldMk cId="2533430264" sldId="871"/>
            <ac:spMk id="3" creationId="{D3E02A91-86E9-AC43-A857-3589E1F6678C}"/>
          </ac:spMkLst>
        </pc:spChg>
        <pc:spChg chg="mod">
          <ac:chgData name="WEBLEX - Julie MICHEL" userId="25021893-7a15-45ac-b91c-6704d640096b" providerId="ADAL" clId="{6B13C006-4B5A-4185-A335-5D34416F6D16}" dt="2021-05-04T11:58:22.831" v="269" actId="20577"/>
          <ac:spMkLst>
            <pc:docMk/>
            <pc:sldMk cId="2533430264" sldId="871"/>
            <ac:spMk id="4" creationId="{3E87D24E-715F-894B-9112-97BA38C56587}"/>
          </ac:spMkLst>
        </pc:spChg>
        <pc:picChg chg="add mod">
          <ac:chgData name="WEBLEX - Julie MICHEL" userId="25021893-7a15-45ac-b91c-6704d640096b" providerId="ADAL" clId="{6B13C006-4B5A-4185-A335-5D34416F6D16}" dt="2021-05-04T11:59:49.882" v="342" actId="14100"/>
          <ac:picMkLst>
            <pc:docMk/>
            <pc:sldMk cId="2533430264" sldId="871"/>
            <ac:picMk id="3074" creationId="{60E14723-47CB-4FEC-AF53-78C861A3CB09}"/>
          </ac:picMkLst>
        </pc:picChg>
      </pc:sldChg>
      <pc:sldChg chg="modSp mod">
        <pc:chgData name="WEBLEX - Julie MICHEL" userId="25021893-7a15-45ac-b91c-6704d640096b" providerId="ADAL" clId="{6B13C006-4B5A-4185-A335-5D34416F6D16}" dt="2021-05-04T12:43:03.734" v="1443" actId="20577"/>
        <pc:sldMkLst>
          <pc:docMk/>
          <pc:sldMk cId="8973527" sldId="878"/>
        </pc:sldMkLst>
        <pc:spChg chg="mod">
          <ac:chgData name="WEBLEX - Julie MICHEL" userId="25021893-7a15-45ac-b91c-6704d640096b" providerId="ADAL" clId="{6B13C006-4B5A-4185-A335-5D34416F6D16}" dt="2021-05-04T12:41:04.963" v="1299" actId="20577"/>
          <ac:spMkLst>
            <pc:docMk/>
            <pc:sldMk cId="8973527" sldId="878"/>
            <ac:spMk id="2" creationId="{3011E5E9-D8F6-784C-AADC-BE7F679F104E}"/>
          </ac:spMkLst>
        </pc:spChg>
        <pc:spChg chg="mod">
          <ac:chgData name="WEBLEX - Julie MICHEL" userId="25021893-7a15-45ac-b91c-6704d640096b" providerId="ADAL" clId="{6B13C006-4B5A-4185-A335-5D34416F6D16}" dt="2021-05-04T12:43:03.734" v="1443" actId="20577"/>
          <ac:spMkLst>
            <pc:docMk/>
            <pc:sldMk cId="8973527" sldId="878"/>
            <ac:spMk id="3" creationId="{D3E02A91-86E9-AC43-A857-3589E1F6678C}"/>
          </ac:spMkLst>
        </pc:spChg>
        <pc:spChg chg="mod">
          <ac:chgData name="WEBLEX - Julie MICHEL" userId="25021893-7a15-45ac-b91c-6704d640096b" providerId="ADAL" clId="{6B13C006-4B5A-4185-A335-5D34416F6D16}" dt="2021-05-04T12:41:25.801" v="1354" actId="20577"/>
          <ac:spMkLst>
            <pc:docMk/>
            <pc:sldMk cId="8973527" sldId="878"/>
            <ac:spMk id="4" creationId="{3E87D24E-715F-894B-9112-97BA38C56587}"/>
          </ac:spMkLst>
        </pc:spChg>
      </pc:sldChg>
      <pc:sldChg chg="modSp mod">
        <pc:chgData name="WEBLEX - Julie MICHEL" userId="25021893-7a15-45ac-b91c-6704d640096b" providerId="ADAL" clId="{6B13C006-4B5A-4185-A335-5D34416F6D16}" dt="2021-05-04T12:17:59.100" v="778" actId="20577"/>
        <pc:sldMkLst>
          <pc:docMk/>
          <pc:sldMk cId="4223436382" sldId="879"/>
        </pc:sldMkLst>
        <pc:spChg chg="mod">
          <ac:chgData name="WEBLEX - Julie MICHEL" userId="25021893-7a15-45ac-b91c-6704d640096b" providerId="ADAL" clId="{6B13C006-4B5A-4185-A335-5D34416F6D16}" dt="2021-05-04T12:17:59.100" v="778" actId="20577"/>
          <ac:spMkLst>
            <pc:docMk/>
            <pc:sldMk cId="4223436382" sldId="879"/>
            <ac:spMk id="3" creationId="{D3E02A91-86E9-AC43-A857-3589E1F6678C}"/>
          </ac:spMkLst>
        </pc:spChg>
        <pc:spChg chg="mod">
          <ac:chgData name="WEBLEX - Julie MICHEL" userId="25021893-7a15-45ac-b91c-6704d640096b" providerId="ADAL" clId="{6B13C006-4B5A-4185-A335-5D34416F6D16}" dt="2021-05-04T12:17:09.974" v="701" actId="313"/>
          <ac:spMkLst>
            <pc:docMk/>
            <pc:sldMk cId="4223436382" sldId="879"/>
            <ac:spMk id="4" creationId="{3E87D24E-715F-894B-9112-97BA38C56587}"/>
          </ac:spMkLst>
        </pc:spChg>
      </pc:sldChg>
      <pc:sldChg chg="addSp delSp modSp add mod modNotesTx">
        <pc:chgData name="WEBLEX - Julie MICHEL" userId="25021893-7a15-45ac-b91c-6704d640096b" providerId="ADAL" clId="{6B13C006-4B5A-4185-A335-5D34416F6D16}" dt="2021-05-13T13:16:45.779" v="3507" actId="14100"/>
        <pc:sldMkLst>
          <pc:docMk/>
          <pc:sldMk cId="2729701638" sldId="880"/>
        </pc:sldMkLst>
        <pc:spChg chg="mod">
          <ac:chgData name="WEBLEX - Julie MICHEL" userId="25021893-7a15-45ac-b91c-6704d640096b" providerId="ADAL" clId="{6B13C006-4B5A-4185-A335-5D34416F6D16}" dt="2021-05-13T13:14:23" v="3448"/>
          <ac:spMkLst>
            <pc:docMk/>
            <pc:sldMk cId="2729701638" sldId="880"/>
            <ac:spMk id="2" creationId="{3011E5E9-D8F6-784C-AADC-BE7F679F104E}"/>
          </ac:spMkLst>
        </pc:spChg>
        <pc:spChg chg="mod">
          <ac:chgData name="WEBLEX - Julie MICHEL" userId="25021893-7a15-45ac-b91c-6704d640096b" providerId="ADAL" clId="{6B13C006-4B5A-4185-A335-5D34416F6D16}" dt="2021-05-13T13:15:05.146" v="3491" actId="27636"/>
          <ac:spMkLst>
            <pc:docMk/>
            <pc:sldMk cId="2729701638" sldId="880"/>
            <ac:spMk id="3" creationId="{D3E02A91-86E9-AC43-A857-3589E1F6678C}"/>
          </ac:spMkLst>
        </pc:spChg>
        <pc:spChg chg="mod">
          <ac:chgData name="WEBLEX - Julie MICHEL" userId="25021893-7a15-45ac-b91c-6704d640096b" providerId="ADAL" clId="{6B13C006-4B5A-4185-A335-5D34416F6D16}" dt="2021-05-13T13:14:25.388" v="3453" actId="20577"/>
          <ac:spMkLst>
            <pc:docMk/>
            <pc:sldMk cId="2729701638" sldId="880"/>
            <ac:spMk id="4" creationId="{3E87D24E-715F-894B-9112-97BA38C56587}"/>
          </ac:spMkLst>
        </pc:spChg>
        <pc:spChg chg="add del">
          <ac:chgData name="WEBLEX - Julie MICHEL" userId="25021893-7a15-45ac-b91c-6704d640096b" providerId="ADAL" clId="{6B13C006-4B5A-4185-A335-5D34416F6D16}" dt="2021-05-13T13:14:11.864" v="3444" actId="22"/>
          <ac:spMkLst>
            <pc:docMk/>
            <pc:sldMk cId="2729701638" sldId="880"/>
            <ac:spMk id="7" creationId="{EE9A8443-C0C0-4ED4-B08E-F792E4AA584B}"/>
          </ac:spMkLst>
        </pc:spChg>
        <pc:spChg chg="add del">
          <ac:chgData name="WEBLEX - Julie MICHEL" userId="25021893-7a15-45ac-b91c-6704d640096b" providerId="ADAL" clId="{6B13C006-4B5A-4185-A335-5D34416F6D16}" dt="2021-05-13T13:14:15.316" v="3446" actId="22"/>
          <ac:spMkLst>
            <pc:docMk/>
            <pc:sldMk cId="2729701638" sldId="880"/>
            <ac:spMk id="9" creationId="{51412289-08D4-4813-BA1A-DF7824100DB0}"/>
          </ac:spMkLst>
        </pc:spChg>
        <pc:picChg chg="add mod">
          <ac:chgData name="WEBLEX - Julie MICHEL" userId="25021893-7a15-45ac-b91c-6704d640096b" providerId="ADAL" clId="{6B13C006-4B5A-4185-A335-5D34416F6D16}" dt="2021-05-13T13:16:45.779" v="3507" actId="14100"/>
          <ac:picMkLst>
            <pc:docMk/>
            <pc:sldMk cId="2729701638" sldId="880"/>
            <ac:picMk id="5122" creationId="{C64EB3A9-E555-4D86-B58A-B777632D5823}"/>
          </ac:picMkLst>
        </pc:picChg>
      </pc:sldChg>
      <pc:sldChg chg="addSp modSp add mod modNotesTx">
        <pc:chgData name="WEBLEX - Julie MICHEL" userId="25021893-7a15-45ac-b91c-6704d640096b" providerId="ADAL" clId="{6B13C006-4B5A-4185-A335-5D34416F6D16}" dt="2021-05-05T13:50:25.214" v="1739" actId="20577"/>
        <pc:sldMkLst>
          <pc:docMk/>
          <pc:sldMk cId="3051975370" sldId="881"/>
        </pc:sldMkLst>
        <pc:spChg chg="mod">
          <ac:chgData name="WEBLEX - Julie MICHEL" userId="25021893-7a15-45ac-b91c-6704d640096b" providerId="ADAL" clId="{6B13C006-4B5A-4185-A335-5D34416F6D16}" dt="2021-05-05T13:49:43.483" v="1726" actId="20577"/>
          <ac:spMkLst>
            <pc:docMk/>
            <pc:sldMk cId="3051975370" sldId="881"/>
            <ac:spMk id="3" creationId="{D3E02A91-86E9-AC43-A857-3589E1F6678C}"/>
          </ac:spMkLst>
        </pc:spChg>
        <pc:spChg chg="mod">
          <ac:chgData name="WEBLEX - Julie MICHEL" userId="25021893-7a15-45ac-b91c-6704d640096b" providerId="ADAL" clId="{6B13C006-4B5A-4185-A335-5D34416F6D16}" dt="2021-05-05T13:49:19.055" v="1684" actId="20577"/>
          <ac:spMkLst>
            <pc:docMk/>
            <pc:sldMk cId="3051975370" sldId="881"/>
            <ac:spMk id="4" creationId="{3E87D24E-715F-894B-9112-97BA38C56587}"/>
          </ac:spMkLst>
        </pc:spChg>
        <pc:picChg chg="add mod">
          <ac:chgData name="WEBLEX - Julie MICHEL" userId="25021893-7a15-45ac-b91c-6704d640096b" providerId="ADAL" clId="{6B13C006-4B5A-4185-A335-5D34416F6D16}" dt="2021-05-05T13:50:01.174" v="1732" actId="14100"/>
          <ac:picMkLst>
            <pc:docMk/>
            <pc:sldMk cId="3051975370" sldId="881"/>
            <ac:picMk id="2050" creationId="{2EA98189-A43F-4F53-8AB9-76DFC1F7B833}"/>
          </ac:picMkLst>
        </pc:picChg>
      </pc:sldChg>
      <pc:sldChg chg="addSp modSp add mod modNotesTx">
        <pc:chgData name="WEBLEX - Julie MICHEL" userId="25021893-7a15-45ac-b91c-6704d640096b" providerId="ADAL" clId="{6B13C006-4B5A-4185-A335-5D34416F6D16}" dt="2021-05-05T18:36:20.018" v="1850" actId="20577"/>
        <pc:sldMkLst>
          <pc:docMk/>
          <pc:sldMk cId="2010963270" sldId="882"/>
        </pc:sldMkLst>
        <pc:spChg chg="mod">
          <ac:chgData name="WEBLEX - Julie MICHEL" userId="25021893-7a15-45ac-b91c-6704d640096b" providerId="ADAL" clId="{6B13C006-4B5A-4185-A335-5D34416F6D16}" dt="2021-05-05T18:34:25.788" v="1835" actId="20577"/>
          <ac:spMkLst>
            <pc:docMk/>
            <pc:sldMk cId="2010963270" sldId="882"/>
            <ac:spMk id="3" creationId="{D3E02A91-86E9-AC43-A857-3589E1F6678C}"/>
          </ac:spMkLst>
        </pc:spChg>
        <pc:spChg chg="mod">
          <ac:chgData name="WEBLEX - Julie MICHEL" userId="25021893-7a15-45ac-b91c-6704d640096b" providerId="ADAL" clId="{6B13C006-4B5A-4185-A335-5D34416F6D16}" dt="2021-05-05T18:33:49.059" v="1762" actId="20577"/>
          <ac:spMkLst>
            <pc:docMk/>
            <pc:sldMk cId="2010963270" sldId="882"/>
            <ac:spMk id="4" creationId="{3E87D24E-715F-894B-9112-97BA38C56587}"/>
          </ac:spMkLst>
        </pc:spChg>
        <pc:picChg chg="add mod">
          <ac:chgData name="WEBLEX - Julie MICHEL" userId="25021893-7a15-45ac-b91c-6704d640096b" providerId="ADAL" clId="{6B13C006-4B5A-4185-A335-5D34416F6D16}" dt="2021-05-05T18:35:45.735" v="1841" actId="14100"/>
          <ac:picMkLst>
            <pc:docMk/>
            <pc:sldMk cId="2010963270" sldId="882"/>
            <ac:picMk id="1026" creationId="{E28104AE-61F0-4C79-BE53-F1BA4D95E199}"/>
          </ac:picMkLst>
        </pc:picChg>
      </pc:sldChg>
      <pc:sldChg chg="add">
        <pc:chgData name="WEBLEX - Julie MICHEL" userId="25021893-7a15-45ac-b91c-6704d640096b" providerId="ADAL" clId="{6B13C006-4B5A-4185-A335-5D34416F6D16}" dt="2021-05-04T11:59:54.831" v="343"/>
        <pc:sldMkLst>
          <pc:docMk/>
          <pc:sldMk cId="3741887633" sldId="883"/>
        </pc:sldMkLst>
      </pc:sldChg>
      <pc:sldChg chg="modSp add mod">
        <pc:chgData name="WEBLEX - Julie MICHEL" userId="25021893-7a15-45ac-b91c-6704d640096b" providerId="ADAL" clId="{6B13C006-4B5A-4185-A335-5D34416F6D16}" dt="2021-05-04T12:37:28.782" v="1187" actId="20577"/>
        <pc:sldMkLst>
          <pc:docMk/>
          <pc:sldMk cId="2864044966" sldId="884"/>
        </pc:sldMkLst>
        <pc:spChg chg="mod">
          <ac:chgData name="WEBLEX - Julie MICHEL" userId="25021893-7a15-45ac-b91c-6704d640096b" providerId="ADAL" clId="{6B13C006-4B5A-4185-A335-5D34416F6D16}" dt="2021-05-04T12:37:28.782" v="1187" actId="20577"/>
          <ac:spMkLst>
            <pc:docMk/>
            <pc:sldMk cId="2864044966" sldId="884"/>
            <ac:spMk id="3" creationId="{19600352-A6E5-4060-958A-20F9215360BF}"/>
          </ac:spMkLst>
        </pc:spChg>
        <pc:spChg chg="mod">
          <ac:chgData name="WEBLEX - Julie MICHEL" userId="25021893-7a15-45ac-b91c-6704d640096b" providerId="ADAL" clId="{6B13C006-4B5A-4185-A335-5D34416F6D16}" dt="2021-05-04T12:36:36.369" v="1117" actId="20577"/>
          <ac:spMkLst>
            <pc:docMk/>
            <pc:sldMk cId="2864044966" sldId="884"/>
            <ac:spMk id="4" creationId="{44E9E84B-D55A-40D4-99CA-E274C85B5F80}"/>
          </ac:spMkLst>
        </pc:spChg>
      </pc:sldChg>
      <pc:sldChg chg="addSp modSp add mod ord modNotesTx">
        <pc:chgData name="WEBLEX - Julie MICHEL" userId="25021893-7a15-45ac-b91c-6704d640096b" providerId="ADAL" clId="{6B13C006-4B5A-4185-A335-5D34416F6D16}" dt="2021-05-04T12:10:40.089" v="612" actId="14100"/>
        <pc:sldMkLst>
          <pc:docMk/>
          <pc:sldMk cId="1319871818" sldId="885"/>
        </pc:sldMkLst>
        <pc:spChg chg="mod">
          <ac:chgData name="WEBLEX - Julie MICHEL" userId="25021893-7a15-45ac-b91c-6704d640096b" providerId="ADAL" clId="{6B13C006-4B5A-4185-A335-5D34416F6D16}" dt="2021-05-04T12:09:01.326" v="501" actId="20577"/>
          <ac:spMkLst>
            <pc:docMk/>
            <pc:sldMk cId="1319871818" sldId="885"/>
            <ac:spMk id="2" creationId="{3011E5E9-D8F6-784C-AADC-BE7F679F104E}"/>
          </ac:spMkLst>
        </pc:spChg>
        <pc:spChg chg="mod">
          <ac:chgData name="WEBLEX - Julie MICHEL" userId="25021893-7a15-45ac-b91c-6704d640096b" providerId="ADAL" clId="{6B13C006-4B5A-4185-A335-5D34416F6D16}" dt="2021-05-04T12:09:42.028" v="594"/>
          <ac:spMkLst>
            <pc:docMk/>
            <pc:sldMk cId="1319871818" sldId="885"/>
            <ac:spMk id="3" creationId="{D3E02A91-86E9-AC43-A857-3589E1F6678C}"/>
          </ac:spMkLst>
        </pc:spChg>
        <pc:spChg chg="mod">
          <ac:chgData name="WEBLEX - Julie MICHEL" userId="25021893-7a15-45ac-b91c-6704d640096b" providerId="ADAL" clId="{6B13C006-4B5A-4185-A335-5D34416F6D16}" dt="2021-05-04T12:09:07.708" v="522" actId="20577"/>
          <ac:spMkLst>
            <pc:docMk/>
            <pc:sldMk cId="1319871818" sldId="885"/>
            <ac:spMk id="4" creationId="{3E87D24E-715F-894B-9112-97BA38C56587}"/>
          </ac:spMkLst>
        </pc:spChg>
        <pc:picChg chg="add mod">
          <ac:chgData name="WEBLEX - Julie MICHEL" userId="25021893-7a15-45ac-b91c-6704d640096b" providerId="ADAL" clId="{6B13C006-4B5A-4185-A335-5D34416F6D16}" dt="2021-05-04T12:10:40.089" v="612" actId="14100"/>
          <ac:picMkLst>
            <pc:docMk/>
            <pc:sldMk cId="1319871818" sldId="885"/>
            <ac:picMk id="6146" creationId="{B3E8B880-8A8E-48BE-9F7B-70AC79173E38}"/>
          </ac:picMkLst>
        </pc:picChg>
      </pc:sldChg>
      <pc:sldChg chg="addSp modSp add mod modNotesTx">
        <pc:chgData name="WEBLEX - Julie MICHEL" userId="25021893-7a15-45ac-b91c-6704d640096b" providerId="ADAL" clId="{6B13C006-4B5A-4185-A335-5D34416F6D16}" dt="2021-05-04T12:27:46.049" v="935" actId="20577"/>
        <pc:sldMkLst>
          <pc:docMk/>
          <pc:sldMk cId="3663410187" sldId="886"/>
        </pc:sldMkLst>
        <pc:spChg chg="mod">
          <ac:chgData name="WEBLEX - Julie MICHEL" userId="25021893-7a15-45ac-b91c-6704d640096b" providerId="ADAL" clId="{6B13C006-4B5A-4185-A335-5D34416F6D16}" dt="2021-05-04T12:26:28.064" v="907" actId="255"/>
          <ac:spMkLst>
            <pc:docMk/>
            <pc:sldMk cId="3663410187" sldId="886"/>
            <ac:spMk id="3" creationId="{D3E02A91-86E9-AC43-A857-3589E1F6678C}"/>
          </ac:spMkLst>
        </pc:spChg>
        <pc:spChg chg="mod">
          <ac:chgData name="WEBLEX - Julie MICHEL" userId="25021893-7a15-45ac-b91c-6704d640096b" providerId="ADAL" clId="{6B13C006-4B5A-4185-A335-5D34416F6D16}" dt="2021-05-04T12:25:42.961" v="843" actId="20577"/>
          <ac:spMkLst>
            <pc:docMk/>
            <pc:sldMk cId="3663410187" sldId="886"/>
            <ac:spMk id="4" creationId="{3E87D24E-715F-894B-9112-97BA38C56587}"/>
          </ac:spMkLst>
        </pc:spChg>
        <pc:picChg chg="add mod">
          <ac:chgData name="WEBLEX - Julie MICHEL" userId="25021893-7a15-45ac-b91c-6704d640096b" providerId="ADAL" clId="{6B13C006-4B5A-4185-A335-5D34416F6D16}" dt="2021-05-04T12:26:50.305" v="913" actId="14100"/>
          <ac:picMkLst>
            <pc:docMk/>
            <pc:sldMk cId="3663410187" sldId="886"/>
            <ac:picMk id="8194" creationId="{0D95094E-1999-490C-912B-C547FE40380D}"/>
          </ac:picMkLst>
        </pc:picChg>
      </pc:sldChg>
      <pc:sldChg chg="addSp modSp add mod modNotesTx">
        <pc:chgData name="WEBLEX - Julie MICHEL" userId="25021893-7a15-45ac-b91c-6704d640096b" providerId="ADAL" clId="{6B13C006-4B5A-4185-A335-5D34416F6D16}" dt="2021-05-04T12:19:51.318" v="818" actId="20577"/>
        <pc:sldMkLst>
          <pc:docMk/>
          <pc:sldMk cId="2630831956" sldId="887"/>
        </pc:sldMkLst>
        <pc:spChg chg="mod">
          <ac:chgData name="WEBLEX - Julie MICHEL" userId="25021893-7a15-45ac-b91c-6704d640096b" providerId="ADAL" clId="{6B13C006-4B5A-4185-A335-5D34416F6D16}" dt="2021-05-04T12:18:42.551" v="801" actId="20577"/>
          <ac:spMkLst>
            <pc:docMk/>
            <pc:sldMk cId="2630831956" sldId="887"/>
            <ac:spMk id="3" creationId="{D3E02A91-86E9-AC43-A857-3589E1F6678C}"/>
          </ac:spMkLst>
        </pc:spChg>
        <pc:picChg chg="add mod">
          <ac:chgData name="WEBLEX - Julie MICHEL" userId="25021893-7a15-45ac-b91c-6704d640096b" providerId="ADAL" clId="{6B13C006-4B5A-4185-A335-5D34416F6D16}" dt="2021-05-04T12:19:16.017" v="807" actId="14100"/>
          <ac:picMkLst>
            <pc:docMk/>
            <pc:sldMk cId="2630831956" sldId="887"/>
            <ac:picMk id="7170" creationId="{DF9F7261-F991-4F48-B894-22B41B179F2A}"/>
          </ac:picMkLst>
        </pc:picChg>
      </pc:sldChg>
      <pc:sldChg chg="add">
        <pc:chgData name="WEBLEX - Julie MICHEL" userId="25021893-7a15-45ac-b91c-6704d640096b" providerId="ADAL" clId="{6B13C006-4B5A-4185-A335-5D34416F6D16}" dt="2021-05-04T12:20:10.976" v="819"/>
        <pc:sldMkLst>
          <pc:docMk/>
          <pc:sldMk cId="2814216190" sldId="888"/>
        </pc:sldMkLst>
      </pc:sldChg>
      <pc:sldChg chg="add">
        <pc:chgData name="WEBLEX - Julie MICHEL" userId="25021893-7a15-45ac-b91c-6704d640096b" providerId="ADAL" clId="{6B13C006-4B5A-4185-A335-5D34416F6D16}" dt="2021-05-04T12:20:10.976" v="819"/>
        <pc:sldMkLst>
          <pc:docMk/>
          <pc:sldMk cId="1216516403" sldId="889"/>
        </pc:sldMkLst>
      </pc:sldChg>
      <pc:sldChg chg="addSp modSp add mod modNotesTx">
        <pc:chgData name="WEBLEX - Julie MICHEL" userId="25021893-7a15-45ac-b91c-6704d640096b" providerId="ADAL" clId="{6B13C006-4B5A-4185-A335-5D34416F6D16}" dt="2021-05-13T19:44:24.203" v="4544" actId="20577"/>
        <pc:sldMkLst>
          <pc:docMk/>
          <pc:sldMk cId="2556115266" sldId="890"/>
        </pc:sldMkLst>
        <pc:spChg chg="mod">
          <ac:chgData name="WEBLEX - Julie MICHEL" userId="25021893-7a15-45ac-b91c-6704d640096b" providerId="ADAL" clId="{6B13C006-4B5A-4185-A335-5D34416F6D16}" dt="2021-05-13T19:43:10.981" v="4521"/>
          <ac:spMkLst>
            <pc:docMk/>
            <pc:sldMk cId="2556115266" sldId="890"/>
            <ac:spMk id="3" creationId="{D3E02A91-86E9-AC43-A857-3589E1F6678C}"/>
          </ac:spMkLst>
        </pc:spChg>
        <pc:spChg chg="mod">
          <ac:chgData name="WEBLEX - Julie MICHEL" userId="25021893-7a15-45ac-b91c-6704d640096b" providerId="ADAL" clId="{6B13C006-4B5A-4185-A335-5D34416F6D16}" dt="2021-05-13T19:42:24.319" v="4425" actId="20577"/>
          <ac:spMkLst>
            <pc:docMk/>
            <pc:sldMk cId="2556115266" sldId="890"/>
            <ac:spMk id="4" creationId="{3E87D24E-715F-894B-9112-97BA38C56587}"/>
          </ac:spMkLst>
        </pc:spChg>
        <pc:picChg chg="add mod">
          <ac:chgData name="WEBLEX - Julie MICHEL" userId="25021893-7a15-45ac-b91c-6704d640096b" providerId="ADAL" clId="{6B13C006-4B5A-4185-A335-5D34416F6D16}" dt="2021-05-13T19:43:39.491" v="4527" actId="14100"/>
          <ac:picMkLst>
            <pc:docMk/>
            <pc:sldMk cId="2556115266" sldId="890"/>
            <ac:picMk id="7170" creationId="{26A2594D-B0AE-47E5-95CF-0F90F073914E}"/>
          </ac:picMkLst>
        </pc:picChg>
      </pc:sldChg>
      <pc:sldChg chg="modSp add mod">
        <pc:chgData name="WEBLEX - Julie MICHEL" userId="25021893-7a15-45ac-b91c-6704d640096b" providerId="ADAL" clId="{6B13C006-4B5A-4185-A335-5D34416F6D16}" dt="2021-05-05T18:57:10.328" v="2391" actId="20577"/>
        <pc:sldMkLst>
          <pc:docMk/>
          <pc:sldMk cId="2172444686" sldId="891"/>
        </pc:sldMkLst>
        <pc:spChg chg="mod">
          <ac:chgData name="WEBLEX - Julie MICHEL" userId="25021893-7a15-45ac-b91c-6704d640096b" providerId="ADAL" clId="{6B13C006-4B5A-4185-A335-5D34416F6D16}" dt="2021-05-05T18:57:10.328" v="2391" actId="20577"/>
          <ac:spMkLst>
            <pc:docMk/>
            <pc:sldMk cId="2172444686" sldId="891"/>
            <ac:spMk id="3" creationId="{D3E02A91-86E9-AC43-A857-3589E1F6678C}"/>
          </ac:spMkLst>
        </pc:spChg>
        <pc:spChg chg="mod">
          <ac:chgData name="WEBLEX - Julie MICHEL" userId="25021893-7a15-45ac-b91c-6704d640096b" providerId="ADAL" clId="{6B13C006-4B5A-4185-A335-5D34416F6D16}" dt="2021-05-05T18:56:00.510" v="2299" actId="20577"/>
          <ac:spMkLst>
            <pc:docMk/>
            <pc:sldMk cId="2172444686" sldId="891"/>
            <ac:spMk id="4" creationId="{3E87D24E-715F-894B-9112-97BA38C56587}"/>
          </ac:spMkLst>
        </pc:spChg>
      </pc:sldChg>
      <pc:sldChg chg="addSp modSp add mod modNotesTx">
        <pc:chgData name="WEBLEX - Julie MICHEL" userId="25021893-7a15-45ac-b91c-6704d640096b" providerId="ADAL" clId="{6B13C006-4B5A-4185-A335-5D34416F6D16}" dt="2021-05-04T12:34:27.272" v="1084" actId="20577"/>
        <pc:sldMkLst>
          <pc:docMk/>
          <pc:sldMk cId="1571989700" sldId="892"/>
        </pc:sldMkLst>
        <pc:spChg chg="mod">
          <ac:chgData name="WEBLEX - Julie MICHEL" userId="25021893-7a15-45ac-b91c-6704d640096b" providerId="ADAL" clId="{6B13C006-4B5A-4185-A335-5D34416F6D16}" dt="2021-05-04T12:33:30.288" v="1069" actId="20577"/>
          <ac:spMkLst>
            <pc:docMk/>
            <pc:sldMk cId="1571989700" sldId="892"/>
            <ac:spMk id="3" creationId="{D3E02A91-86E9-AC43-A857-3589E1F6678C}"/>
          </ac:spMkLst>
        </pc:spChg>
        <pc:picChg chg="add mod">
          <ac:chgData name="WEBLEX - Julie MICHEL" userId="25021893-7a15-45ac-b91c-6704d640096b" providerId="ADAL" clId="{6B13C006-4B5A-4185-A335-5D34416F6D16}" dt="2021-05-04T12:33:53.609" v="1075" actId="14100"/>
          <ac:picMkLst>
            <pc:docMk/>
            <pc:sldMk cId="1571989700" sldId="892"/>
            <ac:picMk id="10242" creationId="{A0B24FDE-FEC5-4C34-86AC-7E6F5DF60F04}"/>
          </ac:picMkLst>
        </pc:picChg>
      </pc:sldChg>
      <pc:sldChg chg="modSp add mod">
        <pc:chgData name="WEBLEX - Julie MICHEL" userId="25021893-7a15-45ac-b91c-6704d640096b" providerId="ADAL" clId="{6B13C006-4B5A-4185-A335-5D34416F6D16}" dt="2021-05-29T12:48:41.280" v="12167" actId="6549"/>
        <pc:sldMkLst>
          <pc:docMk/>
          <pc:sldMk cId="2613793932" sldId="893"/>
        </pc:sldMkLst>
        <pc:spChg chg="mod">
          <ac:chgData name="WEBLEX - Julie MICHEL" userId="25021893-7a15-45ac-b91c-6704d640096b" providerId="ADAL" clId="{6B13C006-4B5A-4185-A335-5D34416F6D16}" dt="2021-05-29T12:48:41.280" v="12167" actId="6549"/>
          <ac:spMkLst>
            <pc:docMk/>
            <pc:sldMk cId="2613793932" sldId="893"/>
            <ac:spMk id="3" creationId="{19600352-A6E5-4060-958A-20F9215360BF}"/>
          </ac:spMkLst>
        </pc:spChg>
        <pc:spChg chg="mod">
          <ac:chgData name="WEBLEX - Julie MICHEL" userId="25021893-7a15-45ac-b91c-6704d640096b" providerId="ADAL" clId="{6B13C006-4B5A-4185-A335-5D34416F6D16}" dt="2021-05-29T12:47:12.836" v="12121" actId="20577"/>
          <ac:spMkLst>
            <pc:docMk/>
            <pc:sldMk cId="2613793932" sldId="893"/>
            <ac:spMk id="4" creationId="{44E9E84B-D55A-40D4-99CA-E274C85B5F80}"/>
          </ac:spMkLst>
        </pc:spChg>
      </pc:sldChg>
      <pc:sldChg chg="addSp modSp add mod modNotesTx">
        <pc:chgData name="WEBLEX - Julie MICHEL" userId="25021893-7a15-45ac-b91c-6704d640096b" providerId="ADAL" clId="{6B13C006-4B5A-4185-A335-5D34416F6D16}" dt="2021-05-04T12:39:39.899" v="1228" actId="14100"/>
        <pc:sldMkLst>
          <pc:docMk/>
          <pc:sldMk cId="3643692288" sldId="894"/>
        </pc:sldMkLst>
        <pc:spChg chg="mod">
          <ac:chgData name="WEBLEX - Julie MICHEL" userId="25021893-7a15-45ac-b91c-6704d640096b" providerId="ADAL" clId="{6B13C006-4B5A-4185-A335-5D34416F6D16}" dt="2021-05-04T12:38:28.881" v="1210" actId="20577"/>
          <ac:spMkLst>
            <pc:docMk/>
            <pc:sldMk cId="3643692288" sldId="894"/>
            <ac:spMk id="3" creationId="{19600352-A6E5-4060-958A-20F9215360BF}"/>
          </ac:spMkLst>
        </pc:spChg>
        <pc:picChg chg="add mod">
          <ac:chgData name="WEBLEX - Julie MICHEL" userId="25021893-7a15-45ac-b91c-6704d640096b" providerId="ADAL" clId="{6B13C006-4B5A-4185-A335-5D34416F6D16}" dt="2021-05-04T12:39:39.899" v="1228" actId="14100"/>
          <ac:picMkLst>
            <pc:docMk/>
            <pc:sldMk cId="3643692288" sldId="894"/>
            <ac:picMk id="11266" creationId="{5767FAB0-01FC-42F4-A6D5-5FB3168EE5EB}"/>
          </ac:picMkLst>
        </pc:picChg>
      </pc:sldChg>
      <pc:sldChg chg="modSp add mod">
        <pc:chgData name="WEBLEX - Julie MICHEL" userId="25021893-7a15-45ac-b91c-6704d640096b" providerId="ADAL" clId="{6B13C006-4B5A-4185-A335-5D34416F6D16}" dt="2021-05-05T19:03:33.747" v="2650" actId="27636"/>
        <pc:sldMkLst>
          <pc:docMk/>
          <pc:sldMk cId="2359753195" sldId="895"/>
        </pc:sldMkLst>
        <pc:spChg chg="mod">
          <ac:chgData name="WEBLEX - Julie MICHEL" userId="25021893-7a15-45ac-b91c-6704d640096b" providerId="ADAL" clId="{6B13C006-4B5A-4185-A335-5D34416F6D16}" dt="2021-05-05T19:01:39.819" v="2502" actId="20577"/>
          <ac:spMkLst>
            <pc:docMk/>
            <pc:sldMk cId="2359753195" sldId="895"/>
            <ac:spMk id="2" creationId="{3011E5E9-D8F6-784C-AADC-BE7F679F104E}"/>
          </ac:spMkLst>
        </pc:spChg>
        <pc:spChg chg="mod">
          <ac:chgData name="WEBLEX - Julie MICHEL" userId="25021893-7a15-45ac-b91c-6704d640096b" providerId="ADAL" clId="{6B13C006-4B5A-4185-A335-5D34416F6D16}" dt="2021-05-05T19:03:33.747" v="2650" actId="27636"/>
          <ac:spMkLst>
            <pc:docMk/>
            <pc:sldMk cId="2359753195" sldId="895"/>
            <ac:spMk id="3" creationId="{D3E02A91-86E9-AC43-A857-3589E1F6678C}"/>
          </ac:spMkLst>
        </pc:spChg>
        <pc:spChg chg="mod">
          <ac:chgData name="WEBLEX - Julie MICHEL" userId="25021893-7a15-45ac-b91c-6704d640096b" providerId="ADAL" clId="{6B13C006-4B5A-4185-A335-5D34416F6D16}" dt="2021-05-05T19:01:52.269" v="2564" actId="20577"/>
          <ac:spMkLst>
            <pc:docMk/>
            <pc:sldMk cId="2359753195" sldId="895"/>
            <ac:spMk id="4" creationId="{3E87D24E-715F-894B-9112-97BA38C56587}"/>
          </ac:spMkLst>
        </pc:spChg>
      </pc:sldChg>
      <pc:sldChg chg="addSp modSp add mod modNotesTx">
        <pc:chgData name="WEBLEX - Julie MICHEL" userId="25021893-7a15-45ac-b91c-6704d640096b" providerId="ADAL" clId="{6B13C006-4B5A-4185-A335-5D34416F6D16}" dt="2021-05-04T12:44:10.512" v="1484" actId="14100"/>
        <pc:sldMkLst>
          <pc:docMk/>
          <pc:sldMk cId="2120281743" sldId="896"/>
        </pc:sldMkLst>
        <pc:spChg chg="mod">
          <ac:chgData name="WEBLEX - Julie MICHEL" userId="25021893-7a15-45ac-b91c-6704d640096b" providerId="ADAL" clId="{6B13C006-4B5A-4185-A335-5D34416F6D16}" dt="2021-05-04T12:43:28.686" v="1471" actId="20577"/>
          <ac:spMkLst>
            <pc:docMk/>
            <pc:sldMk cId="2120281743" sldId="896"/>
            <ac:spMk id="3" creationId="{D3E02A91-86E9-AC43-A857-3589E1F6678C}"/>
          </ac:spMkLst>
        </pc:spChg>
        <pc:picChg chg="add mod">
          <ac:chgData name="WEBLEX - Julie MICHEL" userId="25021893-7a15-45ac-b91c-6704d640096b" providerId="ADAL" clId="{6B13C006-4B5A-4185-A335-5D34416F6D16}" dt="2021-05-04T12:44:10.512" v="1484" actId="14100"/>
          <ac:picMkLst>
            <pc:docMk/>
            <pc:sldMk cId="2120281743" sldId="896"/>
            <ac:picMk id="12290" creationId="{EAF1EF3A-A0A7-4691-898A-38E813713E81}"/>
          </ac:picMkLst>
        </pc:picChg>
      </pc:sldChg>
      <pc:sldChg chg="addSp modSp add mod modNotesTx">
        <pc:chgData name="WEBLEX - Julie MICHEL" userId="25021893-7a15-45ac-b91c-6704d640096b" providerId="ADAL" clId="{6B13C006-4B5A-4185-A335-5D34416F6D16}" dt="2021-05-13T20:01:49.876" v="4850" actId="20577"/>
        <pc:sldMkLst>
          <pc:docMk/>
          <pc:sldMk cId="2910559031" sldId="897"/>
        </pc:sldMkLst>
        <pc:spChg chg="mod">
          <ac:chgData name="WEBLEX - Julie MICHEL" userId="25021893-7a15-45ac-b91c-6704d640096b" providerId="ADAL" clId="{6B13C006-4B5A-4185-A335-5D34416F6D16}" dt="2021-05-13T20:00:46.549" v="4830" actId="947"/>
          <ac:spMkLst>
            <pc:docMk/>
            <pc:sldMk cId="2910559031" sldId="897"/>
            <ac:spMk id="3" creationId="{D3E02A91-86E9-AC43-A857-3589E1F6678C}"/>
          </ac:spMkLst>
        </pc:spChg>
        <pc:spChg chg="mod">
          <ac:chgData name="WEBLEX - Julie MICHEL" userId="25021893-7a15-45ac-b91c-6704d640096b" providerId="ADAL" clId="{6B13C006-4B5A-4185-A335-5D34416F6D16}" dt="2021-05-13T19:59:52.535" v="4765" actId="20577"/>
          <ac:spMkLst>
            <pc:docMk/>
            <pc:sldMk cId="2910559031" sldId="897"/>
            <ac:spMk id="4" creationId="{3E87D24E-715F-894B-9112-97BA38C56587}"/>
          </ac:spMkLst>
        </pc:spChg>
        <pc:picChg chg="add mod">
          <ac:chgData name="WEBLEX - Julie MICHEL" userId="25021893-7a15-45ac-b91c-6704d640096b" providerId="ADAL" clId="{6B13C006-4B5A-4185-A335-5D34416F6D16}" dt="2021-05-13T20:01:13.906" v="4837" actId="14100"/>
          <ac:picMkLst>
            <pc:docMk/>
            <pc:sldMk cId="2910559031" sldId="897"/>
            <ac:picMk id="11266" creationId="{28ACC6D8-8751-472E-9C6C-57CC5F6F212A}"/>
          </ac:picMkLst>
        </pc:picChg>
      </pc:sldChg>
      <pc:sldChg chg="modSp add mod">
        <pc:chgData name="WEBLEX - Julie MICHEL" userId="25021893-7a15-45ac-b91c-6704d640096b" providerId="ADAL" clId="{6B13C006-4B5A-4185-A335-5D34416F6D16}" dt="2021-05-21T13:32:07.381" v="6838" actId="20577"/>
        <pc:sldMkLst>
          <pc:docMk/>
          <pc:sldMk cId="3209511465" sldId="898"/>
        </pc:sldMkLst>
        <pc:spChg chg="mod">
          <ac:chgData name="WEBLEX - Julie MICHEL" userId="25021893-7a15-45ac-b91c-6704d640096b" providerId="ADAL" clId="{6B13C006-4B5A-4185-A335-5D34416F6D16}" dt="2021-05-21T13:32:07.381" v="6838" actId="20577"/>
          <ac:spMkLst>
            <pc:docMk/>
            <pc:sldMk cId="3209511465" sldId="898"/>
            <ac:spMk id="3" creationId="{D3E02A91-86E9-AC43-A857-3589E1F6678C}"/>
          </ac:spMkLst>
        </pc:spChg>
        <pc:spChg chg="mod">
          <ac:chgData name="WEBLEX - Julie MICHEL" userId="25021893-7a15-45ac-b91c-6704d640096b" providerId="ADAL" clId="{6B13C006-4B5A-4185-A335-5D34416F6D16}" dt="2021-05-21T13:31:12.143" v="6769" actId="20577"/>
          <ac:spMkLst>
            <pc:docMk/>
            <pc:sldMk cId="3209511465" sldId="898"/>
            <ac:spMk id="4" creationId="{3E87D24E-715F-894B-9112-97BA38C56587}"/>
          </ac:spMkLst>
        </pc:spChg>
      </pc:sldChg>
      <pc:sldChg chg="add">
        <pc:chgData name="WEBLEX - Julie MICHEL" userId="25021893-7a15-45ac-b91c-6704d640096b" providerId="ADAL" clId="{6B13C006-4B5A-4185-A335-5D34416F6D16}" dt="2021-05-05T13:47:30.659" v="1666"/>
        <pc:sldMkLst>
          <pc:docMk/>
          <pc:sldMk cId="225216065" sldId="899"/>
        </pc:sldMkLst>
      </pc:sldChg>
      <pc:sldChg chg="addSp modSp add mod ord modNotesTx">
        <pc:chgData name="WEBLEX - Julie MICHEL" userId="25021893-7a15-45ac-b91c-6704d640096b" providerId="ADAL" clId="{6B13C006-4B5A-4185-A335-5D34416F6D16}" dt="2021-05-13T12:53:38.532" v="3143" actId="14100"/>
        <pc:sldMkLst>
          <pc:docMk/>
          <pc:sldMk cId="3099775314" sldId="900"/>
        </pc:sldMkLst>
        <pc:spChg chg="mod">
          <ac:chgData name="WEBLEX - Julie MICHEL" userId="25021893-7a15-45ac-b91c-6704d640096b" providerId="ADAL" clId="{6B13C006-4B5A-4185-A335-5D34416F6D16}" dt="2021-05-13T12:51:15.418" v="3119" actId="20577"/>
          <ac:spMkLst>
            <pc:docMk/>
            <pc:sldMk cId="3099775314" sldId="900"/>
            <ac:spMk id="3" creationId="{D3E02A91-86E9-AC43-A857-3589E1F6678C}"/>
          </ac:spMkLst>
        </pc:spChg>
        <pc:spChg chg="mod">
          <ac:chgData name="WEBLEX - Julie MICHEL" userId="25021893-7a15-45ac-b91c-6704d640096b" providerId="ADAL" clId="{6B13C006-4B5A-4185-A335-5D34416F6D16}" dt="2021-05-13T12:50:32.391" v="3022"/>
          <ac:spMkLst>
            <pc:docMk/>
            <pc:sldMk cId="3099775314" sldId="900"/>
            <ac:spMk id="4" creationId="{3E87D24E-715F-894B-9112-97BA38C56587}"/>
          </ac:spMkLst>
        </pc:spChg>
        <pc:picChg chg="add mod">
          <ac:chgData name="WEBLEX - Julie MICHEL" userId="25021893-7a15-45ac-b91c-6704d640096b" providerId="ADAL" clId="{6B13C006-4B5A-4185-A335-5D34416F6D16}" dt="2021-05-13T12:53:38.532" v="3143" actId="14100"/>
          <ac:picMkLst>
            <pc:docMk/>
            <pc:sldMk cId="3099775314" sldId="900"/>
            <ac:picMk id="2050" creationId="{7753F141-C8A4-4FC0-B80B-BD32FCAA2706}"/>
          </ac:picMkLst>
        </pc:picChg>
      </pc:sldChg>
      <pc:sldChg chg="addSp modSp add mod modNotesTx">
        <pc:chgData name="WEBLEX - Julie MICHEL" userId="25021893-7a15-45ac-b91c-6704d640096b" providerId="ADAL" clId="{6B13C006-4B5A-4185-A335-5D34416F6D16}" dt="2021-05-13T19:20:04.762" v="3981" actId="20577"/>
        <pc:sldMkLst>
          <pc:docMk/>
          <pc:sldMk cId="2573749445" sldId="901"/>
        </pc:sldMkLst>
        <pc:spChg chg="mod">
          <ac:chgData name="WEBLEX - Julie MICHEL" userId="25021893-7a15-45ac-b91c-6704d640096b" providerId="ADAL" clId="{6B13C006-4B5A-4185-A335-5D34416F6D16}" dt="2021-05-13T19:18:44.990" v="3969" actId="20577"/>
          <ac:spMkLst>
            <pc:docMk/>
            <pc:sldMk cId="2573749445" sldId="901"/>
            <ac:spMk id="3" creationId="{D3E02A91-86E9-AC43-A857-3589E1F6678C}"/>
          </ac:spMkLst>
        </pc:spChg>
        <pc:spChg chg="mod">
          <ac:chgData name="WEBLEX - Julie MICHEL" userId="25021893-7a15-45ac-b91c-6704d640096b" providerId="ADAL" clId="{6B13C006-4B5A-4185-A335-5D34416F6D16}" dt="2021-05-13T19:18:10.976" v="3921" actId="20577"/>
          <ac:spMkLst>
            <pc:docMk/>
            <pc:sldMk cId="2573749445" sldId="901"/>
            <ac:spMk id="4" creationId="{3E87D24E-715F-894B-9112-97BA38C56587}"/>
          </ac:spMkLst>
        </pc:spChg>
        <pc:picChg chg="add mod">
          <ac:chgData name="WEBLEX - Julie MICHEL" userId="25021893-7a15-45ac-b91c-6704d640096b" providerId="ADAL" clId="{6B13C006-4B5A-4185-A335-5D34416F6D16}" dt="2021-05-13T19:19:10.620" v="3975" actId="14100"/>
          <ac:picMkLst>
            <pc:docMk/>
            <pc:sldMk cId="2573749445" sldId="901"/>
            <ac:picMk id="3074" creationId="{38F22A08-94CA-41A6-BBEE-38ABF4AF6C3A}"/>
          </ac:picMkLst>
        </pc:picChg>
      </pc:sldChg>
      <pc:sldChg chg="addSp modSp add mod modNotesTx">
        <pc:chgData name="WEBLEX - Julie MICHEL" userId="25021893-7a15-45ac-b91c-6704d640096b" providerId="ADAL" clId="{6B13C006-4B5A-4185-A335-5D34416F6D16}" dt="2021-05-15T12:13:16.848" v="5695" actId="14100"/>
        <pc:sldMkLst>
          <pc:docMk/>
          <pc:sldMk cId="4198517046" sldId="902"/>
        </pc:sldMkLst>
        <pc:spChg chg="mod">
          <ac:chgData name="WEBLEX - Julie MICHEL" userId="25021893-7a15-45ac-b91c-6704d640096b" providerId="ADAL" clId="{6B13C006-4B5A-4185-A335-5D34416F6D16}" dt="2021-05-15T12:12:07.402" v="5676"/>
          <ac:spMkLst>
            <pc:docMk/>
            <pc:sldMk cId="4198517046" sldId="902"/>
            <ac:spMk id="3" creationId="{D3E02A91-86E9-AC43-A857-3589E1F6678C}"/>
          </ac:spMkLst>
        </pc:spChg>
        <pc:spChg chg="mod">
          <ac:chgData name="WEBLEX - Julie MICHEL" userId="25021893-7a15-45ac-b91c-6704d640096b" providerId="ADAL" clId="{6B13C006-4B5A-4185-A335-5D34416F6D16}" dt="2021-05-15T12:11:41.264" v="5638" actId="20577"/>
          <ac:spMkLst>
            <pc:docMk/>
            <pc:sldMk cId="4198517046" sldId="902"/>
            <ac:spMk id="4" creationId="{3E87D24E-715F-894B-9112-97BA38C56587}"/>
          </ac:spMkLst>
        </pc:spChg>
        <pc:picChg chg="add mod">
          <ac:chgData name="WEBLEX - Julie MICHEL" userId="25021893-7a15-45ac-b91c-6704d640096b" providerId="ADAL" clId="{6B13C006-4B5A-4185-A335-5D34416F6D16}" dt="2021-05-15T12:13:16.848" v="5695" actId="14100"/>
          <ac:picMkLst>
            <pc:docMk/>
            <pc:sldMk cId="4198517046" sldId="902"/>
            <ac:picMk id="7170" creationId="{37A99723-9ED4-4635-947E-1C7ED2C219C7}"/>
          </ac:picMkLst>
        </pc:picChg>
      </pc:sldChg>
      <pc:sldChg chg="addSp modSp add mod modNotesTx">
        <pc:chgData name="WEBLEX - Julie MICHEL" userId="25021893-7a15-45ac-b91c-6704d640096b" providerId="ADAL" clId="{6B13C006-4B5A-4185-A335-5D34416F6D16}" dt="2021-05-06T12:33:15.359" v="2882" actId="14100"/>
        <pc:sldMkLst>
          <pc:docMk/>
          <pc:sldMk cId="984728994" sldId="903"/>
        </pc:sldMkLst>
        <pc:spChg chg="mod">
          <ac:chgData name="WEBLEX - Julie MICHEL" userId="25021893-7a15-45ac-b91c-6704d640096b" providerId="ADAL" clId="{6B13C006-4B5A-4185-A335-5D34416F6D16}" dt="2021-05-06T12:28:41.925" v="2732" actId="20577"/>
          <ac:spMkLst>
            <pc:docMk/>
            <pc:sldMk cId="984728994" sldId="903"/>
            <ac:spMk id="2" creationId="{3011E5E9-D8F6-784C-AADC-BE7F679F104E}"/>
          </ac:spMkLst>
        </pc:spChg>
        <pc:spChg chg="mod">
          <ac:chgData name="WEBLEX - Julie MICHEL" userId="25021893-7a15-45ac-b91c-6704d640096b" providerId="ADAL" clId="{6B13C006-4B5A-4185-A335-5D34416F6D16}" dt="2021-05-06T12:31:23.477" v="2857" actId="20577"/>
          <ac:spMkLst>
            <pc:docMk/>
            <pc:sldMk cId="984728994" sldId="903"/>
            <ac:spMk id="3" creationId="{D3E02A91-86E9-AC43-A857-3589E1F6678C}"/>
          </ac:spMkLst>
        </pc:spChg>
        <pc:spChg chg="mod">
          <ac:chgData name="WEBLEX - Julie MICHEL" userId="25021893-7a15-45ac-b91c-6704d640096b" providerId="ADAL" clId="{6B13C006-4B5A-4185-A335-5D34416F6D16}" dt="2021-05-06T12:28:58.237" v="2805" actId="20577"/>
          <ac:spMkLst>
            <pc:docMk/>
            <pc:sldMk cId="984728994" sldId="903"/>
            <ac:spMk id="4" creationId="{3E87D24E-715F-894B-9112-97BA38C56587}"/>
          </ac:spMkLst>
        </pc:spChg>
        <pc:picChg chg="add mod">
          <ac:chgData name="WEBLEX - Julie MICHEL" userId="25021893-7a15-45ac-b91c-6704d640096b" providerId="ADAL" clId="{6B13C006-4B5A-4185-A335-5D34416F6D16}" dt="2021-05-06T12:33:15.359" v="2882" actId="14100"/>
          <ac:picMkLst>
            <pc:docMk/>
            <pc:sldMk cId="984728994" sldId="903"/>
            <ac:picMk id="1026" creationId="{E8EE268A-F16B-47C0-8CCE-26F255EF3CC6}"/>
          </ac:picMkLst>
        </pc:picChg>
      </pc:sldChg>
      <pc:sldChg chg="addSp modSp add mod modNotesTx">
        <pc:chgData name="WEBLEX - Julie MICHEL" userId="25021893-7a15-45ac-b91c-6704d640096b" providerId="ADAL" clId="{6B13C006-4B5A-4185-A335-5D34416F6D16}" dt="2021-05-05T18:48:13.509" v="2113" actId="20577"/>
        <pc:sldMkLst>
          <pc:docMk/>
          <pc:sldMk cId="1872902702" sldId="904"/>
        </pc:sldMkLst>
        <pc:spChg chg="mod">
          <ac:chgData name="WEBLEX - Julie MICHEL" userId="25021893-7a15-45ac-b91c-6704d640096b" providerId="ADAL" clId="{6B13C006-4B5A-4185-A335-5D34416F6D16}" dt="2021-05-05T18:45:53.184" v="2101" actId="20577"/>
          <ac:spMkLst>
            <pc:docMk/>
            <pc:sldMk cId="1872902702" sldId="904"/>
            <ac:spMk id="3" creationId="{D3E02A91-86E9-AC43-A857-3589E1F6678C}"/>
          </ac:spMkLst>
        </pc:spChg>
        <pc:picChg chg="add mod">
          <ac:chgData name="WEBLEX - Julie MICHEL" userId="25021893-7a15-45ac-b91c-6704d640096b" providerId="ADAL" clId="{6B13C006-4B5A-4185-A335-5D34416F6D16}" dt="2021-05-05T18:47:44.218" v="2107" actId="14100"/>
          <ac:picMkLst>
            <pc:docMk/>
            <pc:sldMk cId="1872902702" sldId="904"/>
            <ac:picMk id="3074" creationId="{1F7AC2AC-A6A8-4B2C-AC62-0751536241AF}"/>
          </ac:picMkLst>
        </pc:picChg>
      </pc:sldChg>
      <pc:sldChg chg="addSp modSp add mod modNotesTx">
        <pc:chgData name="WEBLEX - Julie MICHEL" userId="25021893-7a15-45ac-b91c-6704d640096b" providerId="ADAL" clId="{6B13C006-4B5A-4185-A335-5D34416F6D16}" dt="2021-05-22T08:22:17.177" v="9424" actId="20577"/>
        <pc:sldMkLst>
          <pc:docMk/>
          <pc:sldMk cId="645039402" sldId="905"/>
        </pc:sldMkLst>
        <pc:spChg chg="mod">
          <ac:chgData name="WEBLEX - Julie MICHEL" userId="25021893-7a15-45ac-b91c-6704d640096b" providerId="ADAL" clId="{6B13C006-4B5A-4185-A335-5D34416F6D16}" dt="2021-05-22T08:19:51.938" v="9308"/>
          <ac:spMkLst>
            <pc:docMk/>
            <pc:sldMk cId="645039402" sldId="905"/>
            <ac:spMk id="2" creationId="{3011E5E9-D8F6-784C-AADC-BE7F679F104E}"/>
          </ac:spMkLst>
        </pc:spChg>
        <pc:spChg chg="mod">
          <ac:chgData name="WEBLEX - Julie MICHEL" userId="25021893-7a15-45ac-b91c-6704d640096b" providerId="ADAL" clId="{6B13C006-4B5A-4185-A335-5D34416F6D16}" dt="2021-05-22T08:20:52.193" v="9412" actId="20577"/>
          <ac:spMkLst>
            <pc:docMk/>
            <pc:sldMk cId="645039402" sldId="905"/>
            <ac:spMk id="3" creationId="{D3E02A91-86E9-AC43-A857-3589E1F6678C}"/>
          </ac:spMkLst>
        </pc:spChg>
        <pc:spChg chg="mod">
          <ac:chgData name="WEBLEX - Julie MICHEL" userId="25021893-7a15-45ac-b91c-6704d640096b" providerId="ADAL" clId="{6B13C006-4B5A-4185-A335-5D34416F6D16}" dt="2021-05-22T08:20:06.470" v="9338" actId="20577"/>
          <ac:spMkLst>
            <pc:docMk/>
            <pc:sldMk cId="645039402" sldId="905"/>
            <ac:spMk id="4" creationId="{3E87D24E-715F-894B-9112-97BA38C56587}"/>
          </ac:spMkLst>
        </pc:spChg>
        <pc:picChg chg="add mod">
          <ac:chgData name="WEBLEX - Julie MICHEL" userId="25021893-7a15-45ac-b91c-6704d640096b" providerId="ADAL" clId="{6B13C006-4B5A-4185-A335-5D34416F6D16}" dt="2021-05-22T08:21:18.428" v="9416" actId="14100"/>
          <ac:picMkLst>
            <pc:docMk/>
            <pc:sldMk cId="645039402" sldId="905"/>
            <ac:picMk id="3074" creationId="{E38368C1-76E9-4485-B437-5C7A9625941B}"/>
          </ac:picMkLst>
        </pc:picChg>
      </pc:sldChg>
      <pc:sldChg chg="add del">
        <pc:chgData name="WEBLEX - Julie MICHEL" userId="25021893-7a15-45ac-b91c-6704d640096b" providerId="ADAL" clId="{6B13C006-4B5A-4185-A335-5D34416F6D16}" dt="2021-05-22T08:19:42.818" v="9306" actId="2696"/>
        <pc:sldMkLst>
          <pc:docMk/>
          <pc:sldMk cId="2094103364" sldId="905"/>
        </pc:sldMkLst>
      </pc:sldChg>
      <pc:sldChg chg="addSp modSp add mod modNotesTx">
        <pc:chgData name="WEBLEX - Julie MICHEL" userId="25021893-7a15-45ac-b91c-6704d640096b" providerId="ADAL" clId="{6B13C006-4B5A-4185-A335-5D34416F6D16}" dt="2021-05-05T18:52:08.976" v="2261" actId="14100"/>
        <pc:sldMkLst>
          <pc:docMk/>
          <pc:sldMk cId="457399721" sldId="906"/>
        </pc:sldMkLst>
        <pc:spChg chg="mod">
          <ac:chgData name="WEBLEX - Julie MICHEL" userId="25021893-7a15-45ac-b91c-6704d640096b" providerId="ADAL" clId="{6B13C006-4B5A-4185-A335-5D34416F6D16}" dt="2021-05-05T18:50:56.232" v="2247"/>
          <ac:spMkLst>
            <pc:docMk/>
            <pc:sldMk cId="457399721" sldId="906"/>
            <ac:spMk id="3" creationId="{D3E02A91-86E9-AC43-A857-3589E1F6678C}"/>
          </ac:spMkLst>
        </pc:spChg>
        <pc:picChg chg="add mod">
          <ac:chgData name="WEBLEX - Julie MICHEL" userId="25021893-7a15-45ac-b91c-6704d640096b" providerId="ADAL" clId="{6B13C006-4B5A-4185-A335-5D34416F6D16}" dt="2021-05-05T18:52:08.976" v="2261" actId="14100"/>
          <ac:picMkLst>
            <pc:docMk/>
            <pc:sldMk cId="457399721" sldId="906"/>
            <ac:picMk id="4098" creationId="{D0C1ED06-95BF-4952-87D1-447855002DE0}"/>
          </ac:picMkLst>
        </pc:picChg>
      </pc:sldChg>
      <pc:sldChg chg="addSp modSp add mod modNotesTx">
        <pc:chgData name="WEBLEX - Julie MICHEL" userId="25021893-7a15-45ac-b91c-6704d640096b" providerId="ADAL" clId="{6B13C006-4B5A-4185-A335-5D34416F6D16}" dt="2021-05-15T11:50:45.500" v="5122" actId="20577"/>
        <pc:sldMkLst>
          <pc:docMk/>
          <pc:sldMk cId="2585279031" sldId="907"/>
        </pc:sldMkLst>
        <pc:spChg chg="mod">
          <ac:chgData name="WEBLEX - Julie MICHEL" userId="25021893-7a15-45ac-b91c-6704d640096b" providerId="ADAL" clId="{6B13C006-4B5A-4185-A335-5D34416F6D16}" dt="2021-05-15T11:49:55.779" v="5109" actId="27636"/>
          <ac:spMkLst>
            <pc:docMk/>
            <pc:sldMk cId="2585279031" sldId="907"/>
            <ac:spMk id="3" creationId="{D3E02A91-86E9-AC43-A857-3589E1F6678C}"/>
          </ac:spMkLst>
        </pc:spChg>
        <pc:spChg chg="mod">
          <ac:chgData name="WEBLEX - Julie MICHEL" userId="25021893-7a15-45ac-b91c-6704d640096b" providerId="ADAL" clId="{6B13C006-4B5A-4185-A335-5D34416F6D16}" dt="2021-05-15T11:49:08.698" v="5036" actId="20577"/>
          <ac:spMkLst>
            <pc:docMk/>
            <pc:sldMk cId="2585279031" sldId="907"/>
            <ac:spMk id="4" creationId="{3E87D24E-715F-894B-9112-97BA38C56587}"/>
          </ac:spMkLst>
        </pc:spChg>
        <pc:picChg chg="add mod">
          <ac:chgData name="WEBLEX - Julie MICHEL" userId="25021893-7a15-45ac-b91c-6704d640096b" providerId="ADAL" clId="{6B13C006-4B5A-4185-A335-5D34416F6D16}" dt="2021-05-15T11:50:26.617" v="5115" actId="14100"/>
          <ac:picMkLst>
            <pc:docMk/>
            <pc:sldMk cId="2585279031" sldId="907"/>
            <ac:picMk id="3074" creationId="{81117E68-7080-4160-946E-9D0F9CCE66F9}"/>
          </ac:picMkLst>
        </pc:picChg>
      </pc:sldChg>
      <pc:sldChg chg="addSp modSp add mod modNotesTx">
        <pc:chgData name="WEBLEX - Julie MICHEL" userId="25021893-7a15-45ac-b91c-6704d640096b" providerId="ADAL" clId="{6B13C006-4B5A-4185-A335-5D34416F6D16}" dt="2021-05-05T18:58:53.467" v="2419" actId="20577"/>
        <pc:sldMkLst>
          <pc:docMk/>
          <pc:sldMk cId="2635451078" sldId="908"/>
        </pc:sldMkLst>
        <pc:spChg chg="mod">
          <ac:chgData name="WEBLEX - Julie MICHEL" userId="25021893-7a15-45ac-b91c-6704d640096b" providerId="ADAL" clId="{6B13C006-4B5A-4185-A335-5D34416F6D16}" dt="2021-05-05T18:57:38.137" v="2405"/>
          <ac:spMkLst>
            <pc:docMk/>
            <pc:sldMk cId="2635451078" sldId="908"/>
            <ac:spMk id="3" creationId="{D3E02A91-86E9-AC43-A857-3589E1F6678C}"/>
          </ac:spMkLst>
        </pc:spChg>
        <pc:picChg chg="add mod">
          <ac:chgData name="WEBLEX - Julie MICHEL" userId="25021893-7a15-45ac-b91c-6704d640096b" providerId="ADAL" clId="{6B13C006-4B5A-4185-A335-5D34416F6D16}" dt="2021-05-05T18:58:29.320" v="2413" actId="14100"/>
          <ac:picMkLst>
            <pc:docMk/>
            <pc:sldMk cId="2635451078" sldId="908"/>
            <ac:picMk id="5122" creationId="{04BD691F-C41A-4FB7-8AC5-601412DB899D}"/>
          </ac:picMkLst>
        </pc:picChg>
      </pc:sldChg>
      <pc:sldChg chg="addSp modSp add mod modNotesTx">
        <pc:chgData name="WEBLEX - Julie MICHEL" userId="25021893-7a15-45ac-b91c-6704d640096b" providerId="ADAL" clId="{6B13C006-4B5A-4185-A335-5D34416F6D16}" dt="2021-05-13T13:09:36.898" v="3442" actId="20577"/>
        <pc:sldMkLst>
          <pc:docMk/>
          <pc:sldMk cId="139171080" sldId="909"/>
        </pc:sldMkLst>
        <pc:spChg chg="mod">
          <ac:chgData name="WEBLEX - Julie MICHEL" userId="25021893-7a15-45ac-b91c-6704d640096b" providerId="ADAL" clId="{6B13C006-4B5A-4185-A335-5D34416F6D16}" dt="2021-05-13T13:06:41.639" v="3312" actId="20577"/>
          <ac:spMkLst>
            <pc:docMk/>
            <pc:sldMk cId="139171080" sldId="909"/>
            <ac:spMk id="2" creationId="{3011E5E9-D8F6-784C-AADC-BE7F679F104E}"/>
          </ac:spMkLst>
        </pc:spChg>
        <pc:spChg chg="mod">
          <ac:chgData name="WEBLEX - Julie MICHEL" userId="25021893-7a15-45ac-b91c-6704d640096b" providerId="ADAL" clId="{6B13C006-4B5A-4185-A335-5D34416F6D16}" dt="2021-05-13T13:07:18.166" v="3405" actId="27636"/>
          <ac:spMkLst>
            <pc:docMk/>
            <pc:sldMk cId="139171080" sldId="909"/>
            <ac:spMk id="3" creationId="{D3E02A91-86E9-AC43-A857-3589E1F6678C}"/>
          </ac:spMkLst>
        </pc:spChg>
        <pc:spChg chg="mod">
          <ac:chgData name="WEBLEX - Julie MICHEL" userId="25021893-7a15-45ac-b91c-6704d640096b" providerId="ADAL" clId="{6B13C006-4B5A-4185-A335-5D34416F6D16}" dt="2021-05-13T13:06:48.043" v="3340" actId="20577"/>
          <ac:spMkLst>
            <pc:docMk/>
            <pc:sldMk cId="139171080" sldId="909"/>
            <ac:spMk id="4" creationId="{3E87D24E-715F-894B-9112-97BA38C56587}"/>
          </ac:spMkLst>
        </pc:spChg>
        <pc:picChg chg="add mod">
          <ac:chgData name="WEBLEX - Julie MICHEL" userId="25021893-7a15-45ac-b91c-6704d640096b" providerId="ADAL" clId="{6B13C006-4B5A-4185-A335-5D34416F6D16}" dt="2021-05-13T13:07:45.298" v="3411" actId="14100"/>
          <ac:picMkLst>
            <pc:docMk/>
            <pc:sldMk cId="139171080" sldId="909"/>
            <ac:picMk id="4098" creationId="{CBC239D5-89D3-497D-A329-DA933BE2DF62}"/>
          </ac:picMkLst>
        </pc:picChg>
      </pc:sldChg>
      <pc:sldChg chg="addSp modSp add mod modNotesTx">
        <pc:chgData name="WEBLEX - Julie MICHEL" userId="25021893-7a15-45ac-b91c-6704d640096b" providerId="ADAL" clId="{6B13C006-4B5A-4185-A335-5D34416F6D16}" dt="2021-05-05T19:04:37.544" v="2662" actId="14100"/>
        <pc:sldMkLst>
          <pc:docMk/>
          <pc:sldMk cId="951638385" sldId="910"/>
        </pc:sldMkLst>
        <pc:spChg chg="mod">
          <ac:chgData name="WEBLEX - Julie MICHEL" userId="25021893-7a15-45ac-b91c-6704d640096b" providerId="ADAL" clId="{6B13C006-4B5A-4185-A335-5D34416F6D16}" dt="2021-05-05T19:03:26.837" v="2648" actId="20577"/>
          <ac:spMkLst>
            <pc:docMk/>
            <pc:sldMk cId="951638385" sldId="910"/>
            <ac:spMk id="3" creationId="{D3E02A91-86E9-AC43-A857-3589E1F6678C}"/>
          </ac:spMkLst>
        </pc:spChg>
        <pc:picChg chg="add mod">
          <ac:chgData name="WEBLEX - Julie MICHEL" userId="25021893-7a15-45ac-b91c-6704d640096b" providerId="ADAL" clId="{6B13C006-4B5A-4185-A335-5D34416F6D16}" dt="2021-05-05T19:04:37.544" v="2662" actId="14100"/>
          <ac:picMkLst>
            <pc:docMk/>
            <pc:sldMk cId="951638385" sldId="910"/>
            <ac:picMk id="6146" creationId="{D87D70B9-F370-42ED-ADD0-8E08085A9EC2}"/>
          </ac:picMkLst>
        </pc:picChg>
      </pc:sldChg>
      <pc:sldChg chg="addSp modSp add mod modNotesTx">
        <pc:chgData name="WEBLEX - Julie MICHEL" userId="25021893-7a15-45ac-b91c-6704d640096b" providerId="ADAL" clId="{6B13C006-4B5A-4185-A335-5D34416F6D16}" dt="2021-05-13T12:44:57.890" v="3018" actId="14100"/>
        <pc:sldMkLst>
          <pc:docMk/>
          <pc:sldMk cId="1325287800" sldId="911"/>
        </pc:sldMkLst>
        <pc:spChg chg="mod">
          <ac:chgData name="WEBLEX - Julie MICHEL" userId="25021893-7a15-45ac-b91c-6704d640096b" providerId="ADAL" clId="{6B13C006-4B5A-4185-A335-5D34416F6D16}" dt="2021-05-13T12:43:08.731" v="2959" actId="20577"/>
          <ac:spMkLst>
            <pc:docMk/>
            <pc:sldMk cId="1325287800" sldId="911"/>
            <ac:spMk id="2" creationId="{3011E5E9-D8F6-784C-AADC-BE7F679F104E}"/>
          </ac:spMkLst>
        </pc:spChg>
        <pc:spChg chg="mod">
          <ac:chgData name="WEBLEX - Julie MICHEL" userId="25021893-7a15-45ac-b91c-6704d640096b" providerId="ADAL" clId="{6B13C006-4B5A-4185-A335-5D34416F6D16}" dt="2021-05-13T12:43:53.796" v="3004" actId="27636"/>
          <ac:spMkLst>
            <pc:docMk/>
            <pc:sldMk cId="1325287800" sldId="911"/>
            <ac:spMk id="3" creationId="{D3E02A91-86E9-AC43-A857-3589E1F6678C}"/>
          </ac:spMkLst>
        </pc:spChg>
        <pc:spChg chg="mod">
          <ac:chgData name="WEBLEX - Julie MICHEL" userId="25021893-7a15-45ac-b91c-6704d640096b" providerId="ADAL" clId="{6B13C006-4B5A-4185-A335-5D34416F6D16}" dt="2021-05-13T12:43:13.269" v="2963" actId="20577"/>
          <ac:spMkLst>
            <pc:docMk/>
            <pc:sldMk cId="1325287800" sldId="911"/>
            <ac:spMk id="4" creationId="{3E87D24E-715F-894B-9112-97BA38C56587}"/>
          </ac:spMkLst>
        </pc:spChg>
        <pc:picChg chg="add mod">
          <ac:chgData name="WEBLEX - Julie MICHEL" userId="25021893-7a15-45ac-b91c-6704d640096b" providerId="ADAL" clId="{6B13C006-4B5A-4185-A335-5D34416F6D16}" dt="2021-05-13T12:44:57.890" v="3018" actId="14100"/>
          <ac:picMkLst>
            <pc:docMk/>
            <pc:sldMk cId="1325287800" sldId="911"/>
            <ac:picMk id="1026" creationId="{211CD4D7-784D-4924-B4AE-977F34BC527E}"/>
          </ac:picMkLst>
        </pc:picChg>
      </pc:sldChg>
      <pc:sldChg chg="modSp add mod">
        <pc:chgData name="WEBLEX - Julie MICHEL" userId="25021893-7a15-45ac-b91c-6704d640096b" providerId="ADAL" clId="{6B13C006-4B5A-4185-A335-5D34416F6D16}" dt="2021-05-15T12:26:58.026" v="5947" actId="20577"/>
        <pc:sldMkLst>
          <pc:docMk/>
          <pc:sldMk cId="3615937717" sldId="912"/>
        </pc:sldMkLst>
        <pc:spChg chg="mod">
          <ac:chgData name="WEBLEX - Julie MICHEL" userId="25021893-7a15-45ac-b91c-6704d640096b" providerId="ADAL" clId="{6B13C006-4B5A-4185-A335-5D34416F6D16}" dt="2021-05-15T12:25:23.003" v="5824"/>
          <ac:spMkLst>
            <pc:docMk/>
            <pc:sldMk cId="3615937717" sldId="912"/>
            <ac:spMk id="2" creationId="{3011E5E9-D8F6-784C-AADC-BE7F679F104E}"/>
          </ac:spMkLst>
        </pc:spChg>
        <pc:spChg chg="mod">
          <ac:chgData name="WEBLEX - Julie MICHEL" userId="25021893-7a15-45ac-b91c-6704d640096b" providerId="ADAL" clId="{6B13C006-4B5A-4185-A335-5D34416F6D16}" dt="2021-05-15T12:26:58.026" v="5947" actId="20577"/>
          <ac:spMkLst>
            <pc:docMk/>
            <pc:sldMk cId="3615937717" sldId="912"/>
            <ac:spMk id="3" creationId="{D3E02A91-86E9-AC43-A857-3589E1F6678C}"/>
          </ac:spMkLst>
        </pc:spChg>
        <pc:spChg chg="mod">
          <ac:chgData name="WEBLEX - Julie MICHEL" userId="25021893-7a15-45ac-b91c-6704d640096b" providerId="ADAL" clId="{6B13C006-4B5A-4185-A335-5D34416F6D16}" dt="2021-05-15T12:25:33.312" v="5872" actId="20577"/>
          <ac:spMkLst>
            <pc:docMk/>
            <pc:sldMk cId="3615937717" sldId="912"/>
            <ac:spMk id="4" creationId="{3E87D24E-715F-894B-9112-97BA38C56587}"/>
          </ac:spMkLst>
        </pc:spChg>
      </pc:sldChg>
      <pc:sldChg chg="addSp modSp add mod modNotesTx">
        <pc:chgData name="WEBLEX - Julie MICHEL" userId="25021893-7a15-45ac-b91c-6704d640096b" providerId="ADAL" clId="{6B13C006-4B5A-4185-A335-5D34416F6D16}" dt="2021-05-13T19:02:15.508" v="3610" actId="20577"/>
        <pc:sldMkLst>
          <pc:docMk/>
          <pc:sldMk cId="956385494" sldId="913"/>
        </pc:sldMkLst>
        <pc:spChg chg="mod">
          <ac:chgData name="WEBLEX - Julie MICHEL" userId="25021893-7a15-45ac-b91c-6704d640096b" providerId="ADAL" clId="{6B13C006-4B5A-4185-A335-5D34416F6D16}" dt="2021-05-13T19:01:02.332" v="3597" actId="27636"/>
          <ac:spMkLst>
            <pc:docMk/>
            <pc:sldMk cId="956385494" sldId="913"/>
            <ac:spMk id="3" creationId="{D3E02A91-86E9-AC43-A857-3589E1F6678C}"/>
          </ac:spMkLst>
        </pc:spChg>
        <pc:spChg chg="mod">
          <ac:chgData name="WEBLEX - Julie MICHEL" userId="25021893-7a15-45ac-b91c-6704d640096b" providerId="ADAL" clId="{6B13C006-4B5A-4185-A335-5D34416F6D16}" dt="2021-05-13T19:00:12.102" v="3525" actId="20577"/>
          <ac:spMkLst>
            <pc:docMk/>
            <pc:sldMk cId="956385494" sldId="913"/>
            <ac:spMk id="4" creationId="{3E87D24E-715F-894B-9112-97BA38C56587}"/>
          </ac:spMkLst>
        </pc:spChg>
        <pc:picChg chg="add mod">
          <ac:chgData name="WEBLEX - Julie MICHEL" userId="25021893-7a15-45ac-b91c-6704d640096b" providerId="ADAL" clId="{6B13C006-4B5A-4185-A335-5D34416F6D16}" dt="2021-05-13T19:01:40.540" v="3603" actId="14100"/>
          <ac:picMkLst>
            <pc:docMk/>
            <pc:sldMk cId="956385494" sldId="913"/>
            <ac:picMk id="1026" creationId="{4E6072AC-98DE-4069-9BA4-D1755B7F06D2}"/>
          </ac:picMkLst>
        </pc:picChg>
      </pc:sldChg>
      <pc:sldChg chg="modSp add mod">
        <pc:chgData name="WEBLEX - Julie MICHEL" userId="25021893-7a15-45ac-b91c-6704d640096b" providerId="ADAL" clId="{6B13C006-4B5A-4185-A335-5D34416F6D16}" dt="2021-05-21T19:57:06.483" v="8533" actId="27636"/>
        <pc:sldMkLst>
          <pc:docMk/>
          <pc:sldMk cId="3260725705" sldId="914"/>
        </pc:sldMkLst>
        <pc:spChg chg="mod">
          <ac:chgData name="WEBLEX - Julie MICHEL" userId="25021893-7a15-45ac-b91c-6704d640096b" providerId="ADAL" clId="{6B13C006-4B5A-4185-A335-5D34416F6D16}" dt="2021-05-21T19:57:06.483" v="8533" actId="27636"/>
          <ac:spMkLst>
            <pc:docMk/>
            <pc:sldMk cId="3260725705" sldId="914"/>
            <ac:spMk id="3" creationId="{E6F47E94-4AD4-4EA5-A724-F53F9B3EE4AC}"/>
          </ac:spMkLst>
        </pc:spChg>
        <pc:spChg chg="mod">
          <ac:chgData name="WEBLEX - Julie MICHEL" userId="25021893-7a15-45ac-b91c-6704d640096b" providerId="ADAL" clId="{6B13C006-4B5A-4185-A335-5D34416F6D16}" dt="2021-05-21T19:54:53.049" v="8476" actId="20577"/>
          <ac:spMkLst>
            <pc:docMk/>
            <pc:sldMk cId="3260725705" sldId="914"/>
            <ac:spMk id="4" creationId="{66807391-5DD4-4F25-9C39-765DB4CBD144}"/>
          </ac:spMkLst>
        </pc:spChg>
      </pc:sldChg>
      <pc:sldChg chg="addSp modSp add mod modNotesTx">
        <pc:chgData name="WEBLEX - Julie MICHEL" userId="25021893-7a15-45ac-b91c-6704d640096b" providerId="ADAL" clId="{6B13C006-4B5A-4185-A335-5D34416F6D16}" dt="2021-05-13T19:32:15.981" v="4271" actId="20577"/>
        <pc:sldMkLst>
          <pc:docMk/>
          <pc:sldMk cId="2019304949" sldId="915"/>
        </pc:sldMkLst>
        <pc:spChg chg="mod">
          <ac:chgData name="WEBLEX - Julie MICHEL" userId="25021893-7a15-45ac-b91c-6704d640096b" providerId="ADAL" clId="{6B13C006-4B5A-4185-A335-5D34416F6D16}" dt="2021-05-13T19:28:26.187" v="4176" actId="20577"/>
          <ac:spMkLst>
            <pc:docMk/>
            <pc:sldMk cId="2019304949" sldId="915"/>
            <ac:spMk id="2" creationId="{3011E5E9-D8F6-784C-AADC-BE7F679F104E}"/>
          </ac:spMkLst>
        </pc:spChg>
        <pc:spChg chg="mod">
          <ac:chgData name="WEBLEX - Julie MICHEL" userId="25021893-7a15-45ac-b91c-6704d640096b" providerId="ADAL" clId="{6B13C006-4B5A-4185-A335-5D34416F6D16}" dt="2021-05-13T19:29:14.477" v="4260" actId="947"/>
          <ac:spMkLst>
            <pc:docMk/>
            <pc:sldMk cId="2019304949" sldId="915"/>
            <ac:spMk id="3" creationId="{D3E02A91-86E9-AC43-A857-3589E1F6678C}"/>
          </ac:spMkLst>
        </pc:spChg>
        <pc:spChg chg="mod">
          <ac:chgData name="WEBLEX - Julie MICHEL" userId="25021893-7a15-45ac-b91c-6704d640096b" providerId="ADAL" clId="{6B13C006-4B5A-4185-A335-5D34416F6D16}" dt="2021-05-13T19:28:32.532" v="4194" actId="20577"/>
          <ac:spMkLst>
            <pc:docMk/>
            <pc:sldMk cId="2019304949" sldId="915"/>
            <ac:spMk id="4" creationId="{3E87D24E-715F-894B-9112-97BA38C56587}"/>
          </ac:spMkLst>
        </pc:spChg>
        <pc:picChg chg="add mod">
          <ac:chgData name="WEBLEX - Julie MICHEL" userId="25021893-7a15-45ac-b91c-6704d640096b" providerId="ADAL" clId="{6B13C006-4B5A-4185-A335-5D34416F6D16}" dt="2021-05-13T19:29:39.150" v="4266" actId="14100"/>
          <ac:picMkLst>
            <pc:docMk/>
            <pc:sldMk cId="2019304949" sldId="915"/>
            <ac:picMk id="5122" creationId="{7A9EE42F-1D0A-4724-B74C-5E02F6B04408}"/>
          </ac:picMkLst>
        </pc:picChg>
      </pc:sldChg>
      <pc:sldChg chg="add del">
        <pc:chgData name="WEBLEX - Julie MICHEL" userId="25021893-7a15-45ac-b91c-6704d640096b" providerId="ADAL" clId="{6B13C006-4B5A-4185-A335-5D34416F6D16}" dt="2021-05-13T19:28:05.252" v="4107" actId="2696"/>
        <pc:sldMkLst>
          <pc:docMk/>
          <pc:sldMk cId="2030380611" sldId="915"/>
        </pc:sldMkLst>
      </pc:sldChg>
      <pc:sldChg chg="addSp modSp add mod ord modNotesTx">
        <pc:chgData name="WEBLEX - Julie MICHEL" userId="25021893-7a15-45ac-b91c-6704d640096b" providerId="ADAL" clId="{6B13C006-4B5A-4185-A335-5D34416F6D16}" dt="2021-05-15T12:17:54.088" v="5822" actId="20577"/>
        <pc:sldMkLst>
          <pc:docMk/>
          <pc:sldMk cId="969385630" sldId="916"/>
        </pc:sldMkLst>
        <pc:spChg chg="mod">
          <ac:chgData name="WEBLEX - Julie MICHEL" userId="25021893-7a15-45ac-b91c-6704d640096b" providerId="ADAL" clId="{6B13C006-4B5A-4185-A335-5D34416F6D16}" dt="2021-05-15T12:15:55.838" v="5699"/>
          <ac:spMkLst>
            <pc:docMk/>
            <pc:sldMk cId="969385630" sldId="916"/>
            <ac:spMk id="2" creationId="{3011E5E9-D8F6-784C-AADC-BE7F679F104E}"/>
          </ac:spMkLst>
        </pc:spChg>
        <pc:spChg chg="mod">
          <ac:chgData name="WEBLEX - Julie MICHEL" userId="25021893-7a15-45ac-b91c-6704d640096b" providerId="ADAL" clId="{6B13C006-4B5A-4185-A335-5D34416F6D16}" dt="2021-05-15T12:16:55.231" v="5806" actId="27636"/>
          <ac:spMkLst>
            <pc:docMk/>
            <pc:sldMk cId="969385630" sldId="916"/>
            <ac:spMk id="3" creationId="{D3E02A91-86E9-AC43-A857-3589E1F6678C}"/>
          </ac:spMkLst>
        </pc:spChg>
        <pc:spChg chg="mod">
          <ac:chgData name="WEBLEX - Julie MICHEL" userId="25021893-7a15-45ac-b91c-6704d640096b" providerId="ADAL" clId="{6B13C006-4B5A-4185-A335-5D34416F6D16}" dt="2021-05-15T12:16:21.399" v="5738" actId="20577"/>
          <ac:spMkLst>
            <pc:docMk/>
            <pc:sldMk cId="969385630" sldId="916"/>
            <ac:spMk id="4" creationId="{3E87D24E-715F-894B-9112-97BA38C56587}"/>
          </ac:spMkLst>
        </pc:spChg>
        <pc:picChg chg="add mod">
          <ac:chgData name="WEBLEX - Julie MICHEL" userId="25021893-7a15-45ac-b91c-6704d640096b" providerId="ADAL" clId="{6B13C006-4B5A-4185-A335-5D34416F6D16}" dt="2021-05-15T12:17:20.679" v="5812" actId="14100"/>
          <ac:picMkLst>
            <pc:docMk/>
            <pc:sldMk cId="969385630" sldId="916"/>
            <ac:picMk id="10242" creationId="{43490823-1E41-445E-AD30-B1B9003A1CD3}"/>
          </ac:picMkLst>
        </pc:picChg>
      </pc:sldChg>
      <pc:sldChg chg="addSp modSp add mod modNotesTx">
        <pc:chgData name="WEBLEX - Julie MICHEL" userId="25021893-7a15-45ac-b91c-6704d640096b" providerId="ADAL" clId="{6B13C006-4B5A-4185-A335-5D34416F6D16}" dt="2021-05-13T19:15:06.611" v="3898" actId="20577"/>
        <pc:sldMkLst>
          <pc:docMk/>
          <pc:sldMk cId="306193353" sldId="917"/>
        </pc:sldMkLst>
        <pc:spChg chg="mod">
          <ac:chgData name="WEBLEX - Julie MICHEL" userId="25021893-7a15-45ac-b91c-6704d640096b" providerId="ADAL" clId="{6B13C006-4B5A-4185-A335-5D34416F6D16}" dt="2021-05-13T19:14:04.133" v="3884"/>
          <ac:spMkLst>
            <pc:docMk/>
            <pc:sldMk cId="306193353" sldId="917"/>
            <ac:spMk id="3" creationId="{D3E02A91-86E9-AC43-A857-3589E1F6678C}"/>
          </ac:spMkLst>
        </pc:spChg>
        <pc:spChg chg="mod">
          <ac:chgData name="WEBLEX - Julie MICHEL" userId="25021893-7a15-45ac-b91c-6704d640096b" providerId="ADAL" clId="{6B13C006-4B5A-4185-A335-5D34416F6D16}" dt="2021-05-13T19:13:23.605" v="3834" actId="20577"/>
          <ac:spMkLst>
            <pc:docMk/>
            <pc:sldMk cId="306193353" sldId="917"/>
            <ac:spMk id="4" creationId="{3E87D24E-715F-894B-9112-97BA38C56587}"/>
          </ac:spMkLst>
        </pc:spChg>
        <pc:picChg chg="add mod">
          <ac:chgData name="WEBLEX - Julie MICHEL" userId="25021893-7a15-45ac-b91c-6704d640096b" providerId="ADAL" clId="{6B13C006-4B5A-4185-A335-5D34416F6D16}" dt="2021-05-13T19:14:45.413" v="3890" actId="14100"/>
          <ac:picMkLst>
            <pc:docMk/>
            <pc:sldMk cId="306193353" sldId="917"/>
            <ac:picMk id="5" creationId="{599C9DE0-294C-4BF8-82A7-208D6DE27B95}"/>
          </ac:picMkLst>
        </pc:picChg>
      </pc:sldChg>
      <pc:sldChg chg="modSp add mod ord">
        <pc:chgData name="WEBLEX - Julie MICHEL" userId="25021893-7a15-45ac-b91c-6704d640096b" providerId="ADAL" clId="{6B13C006-4B5A-4185-A335-5D34416F6D16}" dt="2021-05-13T19:07:10.884" v="3782" actId="20577"/>
        <pc:sldMkLst>
          <pc:docMk/>
          <pc:sldMk cId="1860418595" sldId="918"/>
        </pc:sldMkLst>
        <pc:spChg chg="mod">
          <ac:chgData name="WEBLEX - Julie MICHEL" userId="25021893-7a15-45ac-b91c-6704d640096b" providerId="ADAL" clId="{6B13C006-4B5A-4185-A335-5D34416F6D16}" dt="2021-05-13T19:05:46.094" v="3665" actId="20577"/>
          <ac:spMkLst>
            <pc:docMk/>
            <pc:sldMk cId="1860418595" sldId="918"/>
            <ac:spMk id="2" creationId="{3011E5E9-D8F6-784C-AADC-BE7F679F104E}"/>
          </ac:spMkLst>
        </pc:spChg>
        <pc:spChg chg="mod">
          <ac:chgData name="WEBLEX - Julie MICHEL" userId="25021893-7a15-45ac-b91c-6704d640096b" providerId="ADAL" clId="{6B13C006-4B5A-4185-A335-5D34416F6D16}" dt="2021-05-13T19:07:10.884" v="3782" actId="20577"/>
          <ac:spMkLst>
            <pc:docMk/>
            <pc:sldMk cId="1860418595" sldId="918"/>
            <ac:spMk id="3" creationId="{D3E02A91-86E9-AC43-A857-3589E1F6678C}"/>
          </ac:spMkLst>
        </pc:spChg>
        <pc:spChg chg="mod">
          <ac:chgData name="WEBLEX - Julie MICHEL" userId="25021893-7a15-45ac-b91c-6704d640096b" providerId="ADAL" clId="{6B13C006-4B5A-4185-A335-5D34416F6D16}" dt="2021-05-13T19:06:08.979" v="3710" actId="20577"/>
          <ac:spMkLst>
            <pc:docMk/>
            <pc:sldMk cId="1860418595" sldId="918"/>
            <ac:spMk id="4" creationId="{3E87D24E-715F-894B-9112-97BA38C56587}"/>
          </ac:spMkLst>
        </pc:spChg>
      </pc:sldChg>
      <pc:sldChg chg="addSp modSp add mod modNotesTx">
        <pc:chgData name="WEBLEX - Julie MICHEL" userId="25021893-7a15-45ac-b91c-6704d640096b" providerId="ADAL" clId="{6B13C006-4B5A-4185-A335-5D34416F6D16}" dt="2021-05-13T19:08:34.899" v="3813" actId="20577"/>
        <pc:sldMkLst>
          <pc:docMk/>
          <pc:sldMk cId="2776800193" sldId="919"/>
        </pc:sldMkLst>
        <pc:spChg chg="mod">
          <ac:chgData name="WEBLEX - Julie MICHEL" userId="25021893-7a15-45ac-b91c-6704d640096b" providerId="ADAL" clId="{6B13C006-4B5A-4185-A335-5D34416F6D16}" dt="2021-05-13T19:07:36.272" v="3798" actId="20577"/>
          <ac:spMkLst>
            <pc:docMk/>
            <pc:sldMk cId="2776800193" sldId="919"/>
            <ac:spMk id="3" creationId="{D3E02A91-86E9-AC43-A857-3589E1F6678C}"/>
          </ac:spMkLst>
        </pc:spChg>
        <pc:picChg chg="add mod">
          <ac:chgData name="WEBLEX - Julie MICHEL" userId="25021893-7a15-45ac-b91c-6704d640096b" providerId="ADAL" clId="{6B13C006-4B5A-4185-A335-5D34416F6D16}" dt="2021-05-13T19:08:09.148" v="3804" actId="14100"/>
          <ac:picMkLst>
            <pc:docMk/>
            <pc:sldMk cId="2776800193" sldId="919"/>
            <ac:picMk id="2050" creationId="{CEEE793D-1CE6-4751-8906-CB54952CECF4}"/>
          </ac:picMkLst>
        </pc:picChg>
      </pc:sldChg>
      <pc:sldChg chg="addSp modSp add mod modNotesTx">
        <pc:chgData name="WEBLEX - Julie MICHEL" userId="25021893-7a15-45ac-b91c-6704d640096b" providerId="ADAL" clId="{6B13C006-4B5A-4185-A335-5D34416F6D16}" dt="2021-05-13T19:23:44.506" v="4105" actId="20577"/>
        <pc:sldMkLst>
          <pc:docMk/>
          <pc:sldMk cId="2796680268" sldId="920"/>
        </pc:sldMkLst>
        <pc:spChg chg="mod">
          <ac:chgData name="WEBLEX - Julie MICHEL" userId="25021893-7a15-45ac-b91c-6704d640096b" providerId="ADAL" clId="{6B13C006-4B5A-4185-A335-5D34416F6D16}" dt="2021-05-13T19:22:58.213" v="4093" actId="14100"/>
          <ac:spMkLst>
            <pc:docMk/>
            <pc:sldMk cId="2796680268" sldId="920"/>
            <ac:spMk id="3" creationId="{D3E02A91-86E9-AC43-A857-3589E1F6678C}"/>
          </ac:spMkLst>
        </pc:spChg>
        <pc:spChg chg="mod">
          <ac:chgData name="WEBLEX - Julie MICHEL" userId="25021893-7a15-45ac-b91c-6704d640096b" providerId="ADAL" clId="{6B13C006-4B5A-4185-A335-5D34416F6D16}" dt="2021-05-13T19:22:17.701" v="4001" actId="20577"/>
          <ac:spMkLst>
            <pc:docMk/>
            <pc:sldMk cId="2796680268" sldId="920"/>
            <ac:spMk id="4" creationId="{3E87D24E-715F-894B-9112-97BA38C56587}"/>
          </ac:spMkLst>
        </pc:spChg>
        <pc:picChg chg="add mod">
          <ac:chgData name="WEBLEX - Julie MICHEL" userId="25021893-7a15-45ac-b91c-6704d640096b" providerId="ADAL" clId="{6B13C006-4B5A-4185-A335-5D34416F6D16}" dt="2021-05-13T19:23:26.411" v="4100" actId="14100"/>
          <ac:picMkLst>
            <pc:docMk/>
            <pc:sldMk cId="2796680268" sldId="920"/>
            <ac:picMk id="4098" creationId="{DF451D98-DE2E-4746-881A-031FC00B4689}"/>
          </ac:picMkLst>
        </pc:picChg>
      </pc:sldChg>
      <pc:sldChg chg="addSp modSp add mod modNotesTx">
        <pc:chgData name="WEBLEX - Julie MICHEL" userId="25021893-7a15-45ac-b91c-6704d640096b" providerId="ADAL" clId="{6B13C006-4B5A-4185-A335-5D34416F6D16}" dt="2021-05-13T19:56:46.194" v="4729" actId="14100"/>
        <pc:sldMkLst>
          <pc:docMk/>
          <pc:sldMk cId="2244413076" sldId="921"/>
        </pc:sldMkLst>
        <pc:spChg chg="mod">
          <ac:chgData name="WEBLEX - Julie MICHEL" userId="25021893-7a15-45ac-b91c-6704d640096b" providerId="ADAL" clId="{6B13C006-4B5A-4185-A335-5D34416F6D16}" dt="2021-05-13T19:56:03.546" v="4723"/>
          <ac:spMkLst>
            <pc:docMk/>
            <pc:sldMk cId="2244413076" sldId="921"/>
            <ac:spMk id="3" creationId="{D3E02A91-86E9-AC43-A857-3589E1F6678C}"/>
          </ac:spMkLst>
        </pc:spChg>
        <pc:spChg chg="mod">
          <ac:chgData name="WEBLEX - Julie MICHEL" userId="25021893-7a15-45ac-b91c-6704d640096b" providerId="ADAL" clId="{6B13C006-4B5A-4185-A335-5D34416F6D16}" dt="2021-05-13T19:55:01.542" v="4660" actId="20577"/>
          <ac:spMkLst>
            <pc:docMk/>
            <pc:sldMk cId="2244413076" sldId="921"/>
            <ac:spMk id="4" creationId="{3E87D24E-715F-894B-9112-97BA38C56587}"/>
          </ac:spMkLst>
        </pc:spChg>
        <pc:picChg chg="add mod">
          <ac:chgData name="WEBLEX - Julie MICHEL" userId="25021893-7a15-45ac-b91c-6704d640096b" providerId="ADAL" clId="{6B13C006-4B5A-4185-A335-5D34416F6D16}" dt="2021-05-13T19:56:46.194" v="4729" actId="14100"/>
          <ac:picMkLst>
            <pc:docMk/>
            <pc:sldMk cId="2244413076" sldId="921"/>
            <ac:picMk id="10242" creationId="{3F835F50-72C7-4D29-802E-547F80A3466E}"/>
          </ac:picMkLst>
        </pc:picChg>
      </pc:sldChg>
      <pc:sldChg chg="add del">
        <pc:chgData name="WEBLEX - Julie MICHEL" userId="25021893-7a15-45ac-b91c-6704d640096b" providerId="ADAL" clId="{6B13C006-4B5A-4185-A335-5D34416F6D16}" dt="2021-05-13T19:48:47.705" v="4547" actId="2696"/>
        <pc:sldMkLst>
          <pc:docMk/>
          <pc:sldMk cId="2822002993" sldId="922"/>
        </pc:sldMkLst>
      </pc:sldChg>
      <pc:sldChg chg="addSp modSp add mod modNotesTx">
        <pc:chgData name="WEBLEX - Julie MICHEL" userId="25021893-7a15-45ac-b91c-6704d640096b" providerId="ADAL" clId="{6B13C006-4B5A-4185-A335-5D34416F6D16}" dt="2021-05-13T19:51:08.122" v="4647" actId="20577"/>
        <pc:sldMkLst>
          <pc:docMk/>
          <pc:sldMk cId="3421549687" sldId="922"/>
        </pc:sldMkLst>
        <pc:spChg chg="mod">
          <ac:chgData name="WEBLEX - Julie MICHEL" userId="25021893-7a15-45ac-b91c-6704d640096b" providerId="ADAL" clId="{6B13C006-4B5A-4185-A335-5D34416F6D16}" dt="2021-05-13T19:49:47.710" v="4632" actId="20577"/>
          <ac:spMkLst>
            <pc:docMk/>
            <pc:sldMk cId="3421549687" sldId="922"/>
            <ac:spMk id="3" creationId="{D3E02A91-86E9-AC43-A857-3589E1F6678C}"/>
          </ac:spMkLst>
        </pc:spChg>
        <pc:spChg chg="mod">
          <ac:chgData name="WEBLEX - Julie MICHEL" userId="25021893-7a15-45ac-b91c-6704d640096b" providerId="ADAL" clId="{6B13C006-4B5A-4185-A335-5D34416F6D16}" dt="2021-05-13T19:49:11.793" v="4549"/>
          <ac:spMkLst>
            <pc:docMk/>
            <pc:sldMk cId="3421549687" sldId="922"/>
            <ac:spMk id="4" creationId="{3E87D24E-715F-894B-9112-97BA38C56587}"/>
          </ac:spMkLst>
        </pc:spChg>
        <pc:picChg chg="add mod">
          <ac:chgData name="WEBLEX - Julie MICHEL" userId="25021893-7a15-45ac-b91c-6704d640096b" providerId="ADAL" clId="{6B13C006-4B5A-4185-A335-5D34416F6D16}" dt="2021-05-13T19:50:16.603" v="4638" actId="14100"/>
          <ac:picMkLst>
            <pc:docMk/>
            <pc:sldMk cId="3421549687" sldId="922"/>
            <ac:picMk id="8194" creationId="{1FC75801-8E58-49FA-8FF4-74C9E245F458}"/>
          </ac:picMkLst>
        </pc:picChg>
      </pc:sldChg>
      <pc:sldChg chg="addSp modSp add mod modNotesTx">
        <pc:chgData name="WEBLEX - Julie MICHEL" userId="25021893-7a15-45ac-b91c-6704d640096b" providerId="ADAL" clId="{6B13C006-4B5A-4185-A335-5D34416F6D16}" dt="2021-05-13T19:37:29.749" v="4371" actId="20577"/>
        <pc:sldMkLst>
          <pc:docMk/>
          <pc:sldMk cId="1917207129" sldId="923"/>
        </pc:sldMkLst>
        <pc:spChg chg="mod">
          <ac:chgData name="WEBLEX - Julie MICHEL" userId="25021893-7a15-45ac-b91c-6704d640096b" providerId="ADAL" clId="{6B13C006-4B5A-4185-A335-5D34416F6D16}" dt="2021-05-13T19:35:04.571" v="4275"/>
          <ac:spMkLst>
            <pc:docMk/>
            <pc:sldMk cId="1917207129" sldId="923"/>
            <ac:spMk id="2" creationId="{3011E5E9-D8F6-784C-AADC-BE7F679F104E}"/>
          </ac:spMkLst>
        </pc:spChg>
        <pc:spChg chg="mod">
          <ac:chgData name="WEBLEX - Julie MICHEL" userId="25021893-7a15-45ac-b91c-6704d640096b" providerId="ADAL" clId="{6B13C006-4B5A-4185-A335-5D34416F6D16}" dt="2021-05-13T19:35:52.174" v="4345"/>
          <ac:spMkLst>
            <pc:docMk/>
            <pc:sldMk cId="1917207129" sldId="923"/>
            <ac:spMk id="3" creationId="{D3E02A91-86E9-AC43-A857-3589E1F6678C}"/>
          </ac:spMkLst>
        </pc:spChg>
        <pc:spChg chg="mod">
          <ac:chgData name="WEBLEX - Julie MICHEL" userId="25021893-7a15-45ac-b91c-6704d640096b" providerId="ADAL" clId="{6B13C006-4B5A-4185-A335-5D34416F6D16}" dt="2021-05-13T19:35:11.910" v="4297" actId="20577"/>
          <ac:spMkLst>
            <pc:docMk/>
            <pc:sldMk cId="1917207129" sldId="923"/>
            <ac:spMk id="4" creationId="{3E87D24E-715F-894B-9112-97BA38C56587}"/>
          </ac:spMkLst>
        </pc:spChg>
        <pc:picChg chg="add mod">
          <ac:chgData name="WEBLEX - Julie MICHEL" userId="25021893-7a15-45ac-b91c-6704d640096b" providerId="ADAL" clId="{6B13C006-4B5A-4185-A335-5D34416F6D16}" dt="2021-05-13T19:36:19.667" v="4351" actId="14100"/>
          <ac:picMkLst>
            <pc:docMk/>
            <pc:sldMk cId="1917207129" sldId="923"/>
            <ac:picMk id="6146" creationId="{4B1BB0A7-1E3F-4C9A-9126-3BC1E7F7D392}"/>
          </ac:picMkLst>
        </pc:picChg>
      </pc:sldChg>
      <pc:sldChg chg="add del">
        <pc:chgData name="WEBLEX - Julie MICHEL" userId="25021893-7a15-45ac-b91c-6704d640096b" providerId="ADAL" clId="{6B13C006-4B5A-4185-A335-5D34416F6D16}" dt="2021-05-13T19:34:57.190" v="4273" actId="2696"/>
        <pc:sldMkLst>
          <pc:docMk/>
          <pc:sldMk cId="2961094581" sldId="923"/>
        </pc:sldMkLst>
      </pc:sldChg>
      <pc:sldChg chg="modSp add mod">
        <pc:chgData name="WEBLEX - Julie MICHEL" userId="25021893-7a15-45ac-b91c-6704d640096b" providerId="ADAL" clId="{6B13C006-4B5A-4185-A335-5D34416F6D16}" dt="2021-05-21T14:10:40.663" v="7336" actId="20577"/>
        <pc:sldMkLst>
          <pc:docMk/>
          <pc:sldMk cId="421362530" sldId="924"/>
        </pc:sldMkLst>
        <pc:spChg chg="mod">
          <ac:chgData name="WEBLEX - Julie MICHEL" userId="25021893-7a15-45ac-b91c-6704d640096b" providerId="ADAL" clId="{6B13C006-4B5A-4185-A335-5D34416F6D16}" dt="2021-05-21T14:09:22.406" v="7244"/>
          <ac:spMkLst>
            <pc:docMk/>
            <pc:sldMk cId="421362530" sldId="924"/>
            <ac:spMk id="2" creationId="{3011E5E9-D8F6-784C-AADC-BE7F679F104E}"/>
          </ac:spMkLst>
        </pc:spChg>
        <pc:spChg chg="mod">
          <ac:chgData name="WEBLEX - Julie MICHEL" userId="25021893-7a15-45ac-b91c-6704d640096b" providerId="ADAL" clId="{6B13C006-4B5A-4185-A335-5D34416F6D16}" dt="2021-05-21T14:10:40.663" v="7336" actId="20577"/>
          <ac:spMkLst>
            <pc:docMk/>
            <pc:sldMk cId="421362530" sldId="924"/>
            <ac:spMk id="3" creationId="{D3E02A91-86E9-AC43-A857-3589E1F6678C}"/>
          </ac:spMkLst>
        </pc:spChg>
        <pc:spChg chg="mod">
          <ac:chgData name="WEBLEX - Julie MICHEL" userId="25021893-7a15-45ac-b91c-6704d640096b" providerId="ADAL" clId="{6B13C006-4B5A-4185-A335-5D34416F6D16}" dt="2021-05-21T14:09:57.068" v="7302" actId="20577"/>
          <ac:spMkLst>
            <pc:docMk/>
            <pc:sldMk cId="421362530" sldId="924"/>
            <ac:spMk id="4" creationId="{3E87D24E-715F-894B-9112-97BA38C56587}"/>
          </ac:spMkLst>
        </pc:spChg>
      </pc:sldChg>
      <pc:sldChg chg="add del">
        <pc:chgData name="WEBLEX - Julie MICHEL" userId="25021893-7a15-45ac-b91c-6704d640096b" providerId="ADAL" clId="{6B13C006-4B5A-4185-A335-5D34416F6D16}" dt="2021-05-21T14:09:11.363" v="7242" actId="2696"/>
        <pc:sldMkLst>
          <pc:docMk/>
          <pc:sldMk cId="1633440293" sldId="924"/>
        </pc:sldMkLst>
      </pc:sldChg>
      <pc:sldChg chg="addSp modSp add mod modNotesTx">
        <pc:chgData name="WEBLEX - Julie MICHEL" userId="25021893-7a15-45ac-b91c-6704d640096b" providerId="ADAL" clId="{6B13C006-4B5A-4185-A335-5D34416F6D16}" dt="2021-05-29T13:42:50.340" v="12943" actId="20577"/>
        <pc:sldMkLst>
          <pc:docMk/>
          <pc:sldMk cId="217716871" sldId="925"/>
        </pc:sldMkLst>
        <pc:spChg chg="mod">
          <ac:chgData name="WEBLEX - Julie MICHEL" userId="25021893-7a15-45ac-b91c-6704d640096b" providerId="ADAL" clId="{6B13C006-4B5A-4185-A335-5D34416F6D16}" dt="2021-05-29T13:41:39.412" v="12925" actId="20577"/>
          <ac:spMkLst>
            <pc:docMk/>
            <pc:sldMk cId="217716871" sldId="925"/>
            <ac:spMk id="3" creationId="{D3E02A91-86E9-AC43-A857-3589E1F6678C}"/>
          </ac:spMkLst>
        </pc:spChg>
        <pc:spChg chg="mod">
          <ac:chgData name="WEBLEX - Julie MICHEL" userId="25021893-7a15-45ac-b91c-6704d640096b" providerId="ADAL" clId="{6B13C006-4B5A-4185-A335-5D34416F6D16}" dt="2021-05-29T13:40:56.977" v="12863" actId="20577"/>
          <ac:spMkLst>
            <pc:docMk/>
            <pc:sldMk cId="217716871" sldId="925"/>
            <ac:spMk id="4" creationId="{3E87D24E-715F-894B-9112-97BA38C56587}"/>
          </ac:spMkLst>
        </pc:spChg>
        <pc:picChg chg="add mod">
          <ac:chgData name="WEBLEX - Julie MICHEL" userId="25021893-7a15-45ac-b91c-6704d640096b" providerId="ADAL" clId="{6B13C006-4B5A-4185-A335-5D34416F6D16}" dt="2021-05-29T13:42:04.168" v="12931" actId="14100"/>
          <ac:picMkLst>
            <pc:docMk/>
            <pc:sldMk cId="217716871" sldId="925"/>
            <ac:picMk id="18434" creationId="{6A6E0883-CFEB-4803-B8FF-6AEE8649F1BD}"/>
          </ac:picMkLst>
        </pc:picChg>
      </pc:sldChg>
      <pc:sldChg chg="add">
        <pc:chgData name="WEBLEX - Julie MICHEL" userId="25021893-7a15-45ac-b91c-6704d640096b" providerId="ADAL" clId="{6B13C006-4B5A-4185-A335-5D34416F6D16}" dt="2021-05-13T19:44:32.056" v="4545"/>
        <pc:sldMkLst>
          <pc:docMk/>
          <pc:sldMk cId="39890054" sldId="926"/>
        </pc:sldMkLst>
      </pc:sldChg>
      <pc:sldChg chg="modSp add mod">
        <pc:chgData name="WEBLEX - Julie MICHEL" userId="25021893-7a15-45ac-b91c-6704d640096b" providerId="ADAL" clId="{6B13C006-4B5A-4185-A335-5D34416F6D16}" dt="2021-05-15T12:40:27.705" v="6252" actId="404"/>
        <pc:sldMkLst>
          <pc:docMk/>
          <pc:sldMk cId="321911705" sldId="927"/>
        </pc:sldMkLst>
        <pc:spChg chg="mod">
          <ac:chgData name="WEBLEX - Julie MICHEL" userId="25021893-7a15-45ac-b91c-6704d640096b" providerId="ADAL" clId="{6B13C006-4B5A-4185-A335-5D34416F6D16}" dt="2021-05-15T12:40:27.705" v="6252" actId="404"/>
          <ac:spMkLst>
            <pc:docMk/>
            <pc:sldMk cId="321911705" sldId="927"/>
            <ac:spMk id="3" creationId="{D3E02A91-86E9-AC43-A857-3589E1F6678C}"/>
          </ac:spMkLst>
        </pc:spChg>
        <pc:spChg chg="mod">
          <ac:chgData name="WEBLEX - Julie MICHEL" userId="25021893-7a15-45ac-b91c-6704d640096b" providerId="ADAL" clId="{6B13C006-4B5A-4185-A335-5D34416F6D16}" dt="2021-05-15T12:39:42.944" v="6185" actId="20577"/>
          <ac:spMkLst>
            <pc:docMk/>
            <pc:sldMk cId="321911705" sldId="927"/>
            <ac:spMk id="4" creationId="{3E87D24E-715F-894B-9112-97BA38C56587}"/>
          </ac:spMkLst>
        </pc:spChg>
      </pc:sldChg>
      <pc:sldChg chg="addSp modSp add mod modNotesTx">
        <pc:chgData name="WEBLEX - Julie MICHEL" userId="25021893-7a15-45ac-b91c-6704d640096b" providerId="ADAL" clId="{6B13C006-4B5A-4185-A335-5D34416F6D16}" dt="2021-05-15T11:56:28.745" v="5191" actId="14100"/>
        <pc:sldMkLst>
          <pc:docMk/>
          <pc:sldMk cId="535312539" sldId="928"/>
        </pc:sldMkLst>
        <pc:spChg chg="mod">
          <ac:chgData name="WEBLEX - Julie MICHEL" userId="25021893-7a15-45ac-b91c-6704d640096b" providerId="ADAL" clId="{6B13C006-4B5A-4185-A335-5D34416F6D16}" dt="2021-05-15T11:55:37.938" v="5178" actId="20577"/>
          <ac:spMkLst>
            <pc:docMk/>
            <pc:sldMk cId="535312539" sldId="928"/>
            <ac:spMk id="3" creationId="{D3E02A91-86E9-AC43-A857-3589E1F6678C}"/>
          </ac:spMkLst>
        </pc:spChg>
        <pc:spChg chg="mod">
          <ac:chgData name="WEBLEX - Julie MICHEL" userId="25021893-7a15-45ac-b91c-6704d640096b" providerId="ADAL" clId="{6B13C006-4B5A-4185-A335-5D34416F6D16}" dt="2021-05-15T11:55:09.147" v="5138" actId="20577"/>
          <ac:spMkLst>
            <pc:docMk/>
            <pc:sldMk cId="535312539" sldId="928"/>
            <ac:spMk id="4" creationId="{3E87D24E-715F-894B-9112-97BA38C56587}"/>
          </ac:spMkLst>
        </pc:spChg>
        <pc:picChg chg="add mod">
          <ac:chgData name="WEBLEX - Julie MICHEL" userId="25021893-7a15-45ac-b91c-6704d640096b" providerId="ADAL" clId="{6B13C006-4B5A-4185-A335-5D34416F6D16}" dt="2021-05-15T11:56:28.745" v="5191" actId="14100"/>
          <ac:picMkLst>
            <pc:docMk/>
            <pc:sldMk cId="535312539" sldId="928"/>
            <ac:picMk id="4098" creationId="{03A9DFA3-665A-4360-BC4E-1C7D9DFED2D6}"/>
          </ac:picMkLst>
        </pc:picChg>
      </pc:sldChg>
      <pc:sldChg chg="modSp add mod">
        <pc:chgData name="WEBLEX - Julie MICHEL" userId="25021893-7a15-45ac-b91c-6704d640096b" providerId="ADAL" clId="{6B13C006-4B5A-4185-A335-5D34416F6D16}" dt="2021-05-21T13:41:29.499" v="6977" actId="20577"/>
        <pc:sldMkLst>
          <pc:docMk/>
          <pc:sldMk cId="1648957456" sldId="929"/>
        </pc:sldMkLst>
        <pc:spChg chg="mod">
          <ac:chgData name="WEBLEX - Julie MICHEL" userId="25021893-7a15-45ac-b91c-6704d640096b" providerId="ADAL" clId="{6B13C006-4B5A-4185-A335-5D34416F6D16}" dt="2021-05-21T13:41:29.499" v="6977" actId="20577"/>
          <ac:spMkLst>
            <pc:docMk/>
            <pc:sldMk cId="1648957456" sldId="929"/>
            <ac:spMk id="3" creationId="{D3E02A91-86E9-AC43-A857-3589E1F6678C}"/>
          </ac:spMkLst>
        </pc:spChg>
        <pc:spChg chg="mod">
          <ac:chgData name="WEBLEX - Julie MICHEL" userId="25021893-7a15-45ac-b91c-6704d640096b" providerId="ADAL" clId="{6B13C006-4B5A-4185-A335-5D34416F6D16}" dt="2021-05-21T13:39:55.763" v="6903" actId="20577"/>
          <ac:spMkLst>
            <pc:docMk/>
            <pc:sldMk cId="1648957456" sldId="929"/>
            <ac:spMk id="4" creationId="{3E87D24E-715F-894B-9112-97BA38C56587}"/>
          </ac:spMkLst>
        </pc:spChg>
      </pc:sldChg>
      <pc:sldChg chg="add">
        <pc:chgData name="WEBLEX - Julie MICHEL" userId="25021893-7a15-45ac-b91c-6704d640096b" providerId="ADAL" clId="{6B13C006-4B5A-4185-A335-5D34416F6D16}" dt="2021-05-13T20:02:14.403" v="4851"/>
        <pc:sldMkLst>
          <pc:docMk/>
          <pc:sldMk cId="2090018327" sldId="930"/>
        </pc:sldMkLst>
      </pc:sldChg>
      <pc:sldChg chg="add">
        <pc:chgData name="WEBLEX - Julie MICHEL" userId="25021893-7a15-45ac-b91c-6704d640096b" providerId="ADAL" clId="{6B13C006-4B5A-4185-A335-5D34416F6D16}" dt="2021-05-13T20:02:17.749" v="4852"/>
        <pc:sldMkLst>
          <pc:docMk/>
          <pc:sldMk cId="2856164793" sldId="931"/>
        </pc:sldMkLst>
      </pc:sldChg>
      <pc:sldChg chg="add">
        <pc:chgData name="WEBLEX - Julie MICHEL" userId="25021893-7a15-45ac-b91c-6704d640096b" providerId="ADAL" clId="{6B13C006-4B5A-4185-A335-5D34416F6D16}" dt="2021-05-13T20:02:27.212" v="4853"/>
        <pc:sldMkLst>
          <pc:docMk/>
          <pc:sldMk cId="3653237656" sldId="932"/>
        </pc:sldMkLst>
      </pc:sldChg>
      <pc:sldChg chg="addSp modSp add mod modNotesTx">
        <pc:chgData name="WEBLEX - Julie MICHEL" userId="25021893-7a15-45ac-b91c-6704d640096b" providerId="ADAL" clId="{6B13C006-4B5A-4185-A335-5D34416F6D16}" dt="2021-05-15T11:47:15.962" v="5005" actId="20577"/>
        <pc:sldMkLst>
          <pc:docMk/>
          <pc:sldMk cId="2399117351" sldId="933"/>
        </pc:sldMkLst>
        <pc:spChg chg="mod">
          <ac:chgData name="WEBLEX - Julie MICHEL" userId="25021893-7a15-45ac-b91c-6704d640096b" providerId="ADAL" clId="{6B13C006-4B5A-4185-A335-5D34416F6D16}" dt="2021-05-15T11:46:03.628" v="4990" actId="27636"/>
          <ac:spMkLst>
            <pc:docMk/>
            <pc:sldMk cId="2399117351" sldId="933"/>
            <ac:spMk id="3" creationId="{D3E02A91-86E9-AC43-A857-3589E1F6678C}"/>
          </ac:spMkLst>
        </pc:spChg>
        <pc:spChg chg="mod">
          <ac:chgData name="WEBLEX - Julie MICHEL" userId="25021893-7a15-45ac-b91c-6704d640096b" providerId="ADAL" clId="{6B13C006-4B5A-4185-A335-5D34416F6D16}" dt="2021-05-15T11:45:28.461" v="4969"/>
          <ac:spMkLst>
            <pc:docMk/>
            <pc:sldMk cId="2399117351" sldId="933"/>
            <ac:spMk id="4" creationId="{3E87D24E-715F-894B-9112-97BA38C56587}"/>
          </ac:spMkLst>
        </pc:spChg>
        <pc:picChg chg="add mod">
          <ac:chgData name="WEBLEX - Julie MICHEL" userId="25021893-7a15-45ac-b91c-6704d640096b" providerId="ADAL" clId="{6B13C006-4B5A-4185-A335-5D34416F6D16}" dt="2021-05-15T11:46:41.497" v="4996" actId="14100"/>
          <ac:picMkLst>
            <pc:docMk/>
            <pc:sldMk cId="2399117351" sldId="933"/>
            <ac:picMk id="2050" creationId="{F91D775E-989F-49DF-8BC9-1C593A34B30D}"/>
          </ac:picMkLst>
        </pc:picChg>
      </pc:sldChg>
      <pc:sldChg chg="modSp add mod">
        <pc:chgData name="WEBLEX - Julie MICHEL" userId="25021893-7a15-45ac-b91c-6704d640096b" providerId="ADAL" clId="{6B13C006-4B5A-4185-A335-5D34416F6D16}" dt="2021-05-15T12:34:33.320" v="6083" actId="20577"/>
        <pc:sldMkLst>
          <pc:docMk/>
          <pc:sldMk cId="2380440355" sldId="934"/>
        </pc:sldMkLst>
        <pc:spChg chg="mod">
          <ac:chgData name="WEBLEX - Julie MICHEL" userId="25021893-7a15-45ac-b91c-6704d640096b" providerId="ADAL" clId="{6B13C006-4B5A-4185-A335-5D34416F6D16}" dt="2021-05-15T12:34:33.320" v="6083" actId="20577"/>
          <ac:spMkLst>
            <pc:docMk/>
            <pc:sldMk cId="2380440355" sldId="934"/>
            <ac:spMk id="3" creationId="{D3E02A91-86E9-AC43-A857-3589E1F6678C}"/>
          </ac:spMkLst>
        </pc:spChg>
        <pc:spChg chg="mod">
          <ac:chgData name="WEBLEX - Julie MICHEL" userId="25021893-7a15-45ac-b91c-6704d640096b" providerId="ADAL" clId="{6B13C006-4B5A-4185-A335-5D34416F6D16}" dt="2021-05-15T12:33:24.722" v="6004" actId="20577"/>
          <ac:spMkLst>
            <pc:docMk/>
            <pc:sldMk cId="2380440355" sldId="934"/>
            <ac:spMk id="4" creationId="{3E87D24E-715F-894B-9112-97BA38C56587}"/>
          </ac:spMkLst>
        </pc:spChg>
      </pc:sldChg>
      <pc:sldChg chg="modSp add mod">
        <pc:chgData name="WEBLEX - Julie MICHEL" userId="25021893-7a15-45ac-b91c-6704d640096b" providerId="ADAL" clId="{6B13C006-4B5A-4185-A335-5D34416F6D16}" dt="2021-05-15T12:02:38.983" v="5453" actId="6549"/>
        <pc:sldMkLst>
          <pc:docMk/>
          <pc:sldMk cId="3651143454" sldId="935"/>
        </pc:sldMkLst>
        <pc:spChg chg="mod">
          <ac:chgData name="WEBLEX - Julie MICHEL" userId="25021893-7a15-45ac-b91c-6704d640096b" providerId="ADAL" clId="{6B13C006-4B5A-4185-A335-5D34416F6D16}" dt="2021-05-15T12:02:38.983" v="5453" actId="6549"/>
          <ac:spMkLst>
            <pc:docMk/>
            <pc:sldMk cId="3651143454" sldId="935"/>
            <ac:spMk id="3" creationId="{D3E02A91-86E9-AC43-A857-3589E1F6678C}"/>
          </ac:spMkLst>
        </pc:spChg>
        <pc:spChg chg="mod">
          <ac:chgData name="WEBLEX - Julie MICHEL" userId="25021893-7a15-45ac-b91c-6704d640096b" providerId="ADAL" clId="{6B13C006-4B5A-4185-A335-5D34416F6D16}" dt="2021-05-15T12:00:10.855" v="5226" actId="20577"/>
          <ac:spMkLst>
            <pc:docMk/>
            <pc:sldMk cId="3651143454" sldId="935"/>
            <ac:spMk id="4" creationId="{3E87D24E-715F-894B-9112-97BA38C56587}"/>
          </ac:spMkLst>
        </pc:spChg>
      </pc:sldChg>
      <pc:sldChg chg="modSp add mod">
        <pc:chgData name="WEBLEX - Julie MICHEL" userId="25021893-7a15-45ac-b91c-6704d640096b" providerId="ADAL" clId="{6B13C006-4B5A-4185-A335-5D34416F6D16}" dt="2021-05-21T18:45:56.691" v="7478" actId="404"/>
        <pc:sldMkLst>
          <pc:docMk/>
          <pc:sldMk cId="561347849" sldId="936"/>
        </pc:sldMkLst>
        <pc:spChg chg="mod">
          <ac:chgData name="WEBLEX - Julie MICHEL" userId="25021893-7a15-45ac-b91c-6704d640096b" providerId="ADAL" clId="{6B13C006-4B5A-4185-A335-5D34416F6D16}" dt="2021-05-21T18:45:56.691" v="7478" actId="404"/>
          <ac:spMkLst>
            <pc:docMk/>
            <pc:sldMk cId="561347849" sldId="936"/>
            <ac:spMk id="3" creationId="{D3E02A91-86E9-AC43-A857-3589E1F6678C}"/>
          </ac:spMkLst>
        </pc:spChg>
        <pc:spChg chg="mod">
          <ac:chgData name="WEBLEX - Julie MICHEL" userId="25021893-7a15-45ac-b91c-6704d640096b" providerId="ADAL" clId="{6B13C006-4B5A-4185-A335-5D34416F6D16}" dt="2021-05-21T18:44:12.084" v="7385" actId="20577"/>
          <ac:spMkLst>
            <pc:docMk/>
            <pc:sldMk cId="561347849" sldId="936"/>
            <ac:spMk id="4" creationId="{3E87D24E-715F-894B-9112-97BA38C56587}"/>
          </ac:spMkLst>
        </pc:spChg>
      </pc:sldChg>
      <pc:sldChg chg="modSp add mod">
        <pc:chgData name="WEBLEX - Julie MICHEL" userId="25021893-7a15-45ac-b91c-6704d640096b" providerId="ADAL" clId="{6B13C006-4B5A-4185-A335-5D34416F6D16}" dt="2021-05-15T12:07:55.663" v="5596" actId="6549"/>
        <pc:sldMkLst>
          <pc:docMk/>
          <pc:sldMk cId="399094650" sldId="937"/>
        </pc:sldMkLst>
        <pc:spChg chg="mod">
          <ac:chgData name="WEBLEX - Julie MICHEL" userId="25021893-7a15-45ac-b91c-6704d640096b" providerId="ADAL" clId="{6B13C006-4B5A-4185-A335-5D34416F6D16}" dt="2021-05-15T12:07:55.663" v="5596" actId="6549"/>
          <ac:spMkLst>
            <pc:docMk/>
            <pc:sldMk cId="399094650" sldId="937"/>
            <ac:spMk id="3" creationId="{D3E02A91-86E9-AC43-A857-3589E1F6678C}"/>
          </ac:spMkLst>
        </pc:spChg>
        <pc:spChg chg="mod">
          <ac:chgData name="WEBLEX - Julie MICHEL" userId="25021893-7a15-45ac-b91c-6704d640096b" providerId="ADAL" clId="{6B13C006-4B5A-4185-A335-5D34416F6D16}" dt="2021-05-15T12:06:36.394" v="5545" actId="20577"/>
          <ac:spMkLst>
            <pc:docMk/>
            <pc:sldMk cId="399094650" sldId="937"/>
            <ac:spMk id="4" creationId="{3E87D24E-715F-894B-9112-97BA38C56587}"/>
          </ac:spMkLst>
        </pc:spChg>
      </pc:sldChg>
      <pc:sldChg chg="addSp modSp add mod modNotesTx">
        <pc:chgData name="WEBLEX - Julie MICHEL" userId="25021893-7a15-45ac-b91c-6704d640096b" providerId="ADAL" clId="{6B13C006-4B5A-4185-A335-5D34416F6D16}" dt="2021-05-15T12:03:28.403" v="5482" actId="20577"/>
        <pc:sldMkLst>
          <pc:docMk/>
          <pc:sldMk cId="971586309" sldId="938"/>
        </pc:sldMkLst>
        <pc:spChg chg="mod">
          <ac:chgData name="WEBLEX - Julie MICHEL" userId="25021893-7a15-45ac-b91c-6704d640096b" providerId="ADAL" clId="{6B13C006-4B5A-4185-A335-5D34416F6D16}" dt="2021-05-15T12:03:03.605" v="5474"/>
          <ac:spMkLst>
            <pc:docMk/>
            <pc:sldMk cId="971586309" sldId="938"/>
            <ac:spMk id="3" creationId="{D3E02A91-86E9-AC43-A857-3589E1F6678C}"/>
          </ac:spMkLst>
        </pc:spChg>
        <pc:picChg chg="add mod">
          <ac:chgData name="WEBLEX - Julie MICHEL" userId="25021893-7a15-45ac-b91c-6704d640096b" providerId="ADAL" clId="{6B13C006-4B5A-4185-A335-5D34416F6D16}" dt="2021-05-15T12:01:14.528" v="5276" actId="14100"/>
          <ac:picMkLst>
            <pc:docMk/>
            <pc:sldMk cId="971586309" sldId="938"/>
            <ac:picMk id="5122" creationId="{D75FD445-0A0C-4FA4-ABB1-561BFDA91713}"/>
          </ac:picMkLst>
        </pc:picChg>
      </pc:sldChg>
      <pc:sldChg chg="modSp add mod">
        <pc:chgData name="WEBLEX - Julie MICHEL" userId="25021893-7a15-45ac-b91c-6704d640096b" providerId="ADAL" clId="{6B13C006-4B5A-4185-A335-5D34416F6D16}" dt="2021-05-21T13:55:54.248" v="7111" actId="20577"/>
        <pc:sldMkLst>
          <pc:docMk/>
          <pc:sldMk cId="774277540" sldId="939"/>
        </pc:sldMkLst>
        <pc:spChg chg="mod">
          <ac:chgData name="WEBLEX - Julie MICHEL" userId="25021893-7a15-45ac-b91c-6704d640096b" providerId="ADAL" clId="{6B13C006-4B5A-4185-A335-5D34416F6D16}" dt="2021-05-21T13:55:54.248" v="7111" actId="20577"/>
          <ac:spMkLst>
            <pc:docMk/>
            <pc:sldMk cId="774277540" sldId="939"/>
            <ac:spMk id="3" creationId="{D3E02A91-86E9-AC43-A857-3589E1F6678C}"/>
          </ac:spMkLst>
        </pc:spChg>
        <pc:spChg chg="mod">
          <ac:chgData name="WEBLEX - Julie MICHEL" userId="25021893-7a15-45ac-b91c-6704d640096b" providerId="ADAL" clId="{6B13C006-4B5A-4185-A335-5D34416F6D16}" dt="2021-05-21T13:54:17.333" v="7051" actId="20577"/>
          <ac:spMkLst>
            <pc:docMk/>
            <pc:sldMk cId="774277540" sldId="939"/>
            <ac:spMk id="4" creationId="{3E87D24E-715F-894B-9112-97BA38C56587}"/>
          </ac:spMkLst>
        </pc:spChg>
      </pc:sldChg>
      <pc:sldChg chg="addSp modSp add mod modNotesTx">
        <pc:chgData name="WEBLEX - Julie MICHEL" userId="25021893-7a15-45ac-b91c-6704d640096b" providerId="ADAL" clId="{6B13C006-4B5A-4185-A335-5D34416F6D16}" dt="2021-05-15T12:09:21.914" v="5624" actId="20577"/>
        <pc:sldMkLst>
          <pc:docMk/>
          <pc:sldMk cId="1961953755" sldId="940"/>
        </pc:sldMkLst>
        <pc:spChg chg="mod">
          <ac:chgData name="WEBLEX - Julie MICHEL" userId="25021893-7a15-45ac-b91c-6704d640096b" providerId="ADAL" clId="{6B13C006-4B5A-4185-A335-5D34416F6D16}" dt="2021-05-15T12:08:41.962" v="5610" actId="20577"/>
          <ac:spMkLst>
            <pc:docMk/>
            <pc:sldMk cId="1961953755" sldId="940"/>
            <ac:spMk id="3" creationId="{D3E02A91-86E9-AC43-A857-3589E1F6678C}"/>
          </ac:spMkLst>
        </pc:spChg>
        <pc:picChg chg="add mod">
          <ac:chgData name="WEBLEX - Julie MICHEL" userId="25021893-7a15-45ac-b91c-6704d640096b" providerId="ADAL" clId="{6B13C006-4B5A-4185-A335-5D34416F6D16}" dt="2021-05-15T12:08:22.768" v="5602" actId="14100"/>
          <ac:picMkLst>
            <pc:docMk/>
            <pc:sldMk cId="1961953755" sldId="940"/>
            <ac:picMk id="6146" creationId="{08AB63A0-B2F0-4BD9-A22F-03B12A953A4F}"/>
          </ac:picMkLst>
        </pc:picChg>
      </pc:sldChg>
      <pc:sldChg chg="add">
        <pc:chgData name="WEBLEX - Julie MICHEL" userId="25021893-7a15-45ac-b91c-6704d640096b" providerId="ADAL" clId="{6B13C006-4B5A-4185-A335-5D34416F6D16}" dt="2021-05-15T12:09:32.386" v="5625"/>
        <pc:sldMkLst>
          <pc:docMk/>
          <pc:sldMk cId="2927489005" sldId="941"/>
        </pc:sldMkLst>
      </pc:sldChg>
      <pc:sldChg chg="add">
        <pc:chgData name="WEBLEX - Julie MICHEL" userId="25021893-7a15-45ac-b91c-6704d640096b" providerId="ADAL" clId="{6B13C006-4B5A-4185-A335-5D34416F6D16}" dt="2021-05-15T12:09:32.386" v="5625"/>
        <pc:sldMkLst>
          <pc:docMk/>
          <pc:sldMk cId="939323927" sldId="942"/>
        </pc:sldMkLst>
      </pc:sldChg>
      <pc:sldChg chg="add">
        <pc:chgData name="WEBLEX - Julie MICHEL" userId="25021893-7a15-45ac-b91c-6704d640096b" providerId="ADAL" clId="{6B13C006-4B5A-4185-A335-5D34416F6D16}" dt="2021-05-15T12:09:35.161" v="5626"/>
        <pc:sldMkLst>
          <pc:docMk/>
          <pc:sldMk cId="1833482459" sldId="943"/>
        </pc:sldMkLst>
      </pc:sldChg>
      <pc:sldChg chg="add">
        <pc:chgData name="WEBLEX - Julie MICHEL" userId="25021893-7a15-45ac-b91c-6704d640096b" providerId="ADAL" clId="{6B13C006-4B5A-4185-A335-5D34416F6D16}" dt="2021-05-15T12:09:35.161" v="5626"/>
        <pc:sldMkLst>
          <pc:docMk/>
          <pc:sldMk cId="422515363" sldId="944"/>
        </pc:sldMkLst>
      </pc:sldChg>
      <pc:sldChg chg="modSp add mod">
        <pc:chgData name="WEBLEX - Julie MICHEL" userId="25021893-7a15-45ac-b91c-6704d640096b" providerId="ADAL" clId="{6B13C006-4B5A-4185-A335-5D34416F6D16}" dt="2021-05-21T19:48:13.107" v="8378" actId="20577"/>
        <pc:sldMkLst>
          <pc:docMk/>
          <pc:sldMk cId="3268778341" sldId="945"/>
        </pc:sldMkLst>
        <pc:spChg chg="mod">
          <ac:chgData name="WEBLEX - Julie MICHEL" userId="25021893-7a15-45ac-b91c-6704d640096b" providerId="ADAL" clId="{6B13C006-4B5A-4185-A335-5D34416F6D16}" dt="2021-05-21T19:48:13.107" v="8378" actId="20577"/>
          <ac:spMkLst>
            <pc:docMk/>
            <pc:sldMk cId="3268778341" sldId="945"/>
            <ac:spMk id="3" creationId="{D3E02A91-86E9-AC43-A857-3589E1F6678C}"/>
          </ac:spMkLst>
        </pc:spChg>
        <pc:spChg chg="mod">
          <ac:chgData name="WEBLEX - Julie MICHEL" userId="25021893-7a15-45ac-b91c-6704d640096b" providerId="ADAL" clId="{6B13C006-4B5A-4185-A335-5D34416F6D16}" dt="2021-05-21T19:47:18.079" v="8315" actId="20577"/>
          <ac:spMkLst>
            <pc:docMk/>
            <pc:sldMk cId="3268778341" sldId="945"/>
            <ac:spMk id="4" creationId="{3E87D24E-715F-894B-9112-97BA38C56587}"/>
          </ac:spMkLst>
        </pc:spChg>
      </pc:sldChg>
      <pc:sldChg chg="addSp modSp add mod ord modNotesTx">
        <pc:chgData name="WEBLEX - Julie MICHEL" userId="25021893-7a15-45ac-b91c-6704d640096b" providerId="ADAL" clId="{6B13C006-4B5A-4185-A335-5D34416F6D16}" dt="2021-05-21T14:05:23.336" v="7240" actId="20577"/>
        <pc:sldMkLst>
          <pc:docMk/>
          <pc:sldMk cId="3989254473" sldId="946"/>
        </pc:sldMkLst>
        <pc:spChg chg="mod">
          <ac:chgData name="WEBLEX - Julie MICHEL" userId="25021893-7a15-45ac-b91c-6704d640096b" providerId="ADAL" clId="{6B13C006-4B5A-4185-A335-5D34416F6D16}" dt="2021-05-21T14:01:57.055" v="7142"/>
          <ac:spMkLst>
            <pc:docMk/>
            <pc:sldMk cId="3989254473" sldId="946"/>
            <ac:spMk id="2" creationId="{3011E5E9-D8F6-784C-AADC-BE7F679F104E}"/>
          </ac:spMkLst>
        </pc:spChg>
        <pc:spChg chg="mod">
          <ac:chgData name="WEBLEX - Julie MICHEL" userId="25021893-7a15-45ac-b91c-6704d640096b" providerId="ADAL" clId="{6B13C006-4B5A-4185-A335-5D34416F6D16}" dt="2021-05-21T14:03:46.521" v="7225"/>
          <ac:spMkLst>
            <pc:docMk/>
            <pc:sldMk cId="3989254473" sldId="946"/>
            <ac:spMk id="3" creationId="{D3E02A91-86E9-AC43-A857-3589E1F6678C}"/>
          </ac:spMkLst>
        </pc:spChg>
        <pc:spChg chg="mod">
          <ac:chgData name="WEBLEX - Julie MICHEL" userId="25021893-7a15-45ac-b91c-6704d640096b" providerId="ADAL" clId="{6B13C006-4B5A-4185-A335-5D34416F6D16}" dt="2021-05-21T14:02:02.124" v="7160" actId="20577"/>
          <ac:spMkLst>
            <pc:docMk/>
            <pc:sldMk cId="3989254473" sldId="946"/>
            <ac:spMk id="4" creationId="{3E87D24E-715F-894B-9112-97BA38C56587}"/>
          </ac:spMkLst>
        </pc:spChg>
        <pc:picChg chg="add mod">
          <ac:chgData name="WEBLEX - Julie MICHEL" userId="25021893-7a15-45ac-b91c-6704d640096b" providerId="ADAL" clId="{6B13C006-4B5A-4185-A335-5D34416F6D16}" dt="2021-05-21T14:04:26.751" v="7231" actId="14100"/>
          <ac:picMkLst>
            <pc:docMk/>
            <pc:sldMk cId="3989254473" sldId="946"/>
            <ac:picMk id="6146" creationId="{36FA8A91-D83C-455B-BCA0-B3652BEFCC0D}"/>
          </ac:picMkLst>
        </pc:picChg>
      </pc:sldChg>
      <pc:sldChg chg="add del">
        <pc:chgData name="WEBLEX - Julie MICHEL" userId="25021893-7a15-45ac-b91c-6704d640096b" providerId="ADAL" clId="{6B13C006-4B5A-4185-A335-5D34416F6D16}" dt="2021-05-22T08:30:39.480" v="9426" actId="2696"/>
        <pc:sldMkLst>
          <pc:docMk/>
          <pc:sldMk cId="248216488" sldId="947"/>
        </pc:sldMkLst>
      </pc:sldChg>
      <pc:sldChg chg="addSp modSp add mod">
        <pc:chgData name="WEBLEX - Julie MICHEL" userId="25021893-7a15-45ac-b91c-6704d640096b" providerId="ADAL" clId="{6B13C006-4B5A-4185-A335-5D34416F6D16}" dt="2021-05-22T08:31:46.204" v="9486" actId="14100"/>
        <pc:sldMkLst>
          <pc:docMk/>
          <pc:sldMk cId="2760440654" sldId="947"/>
        </pc:sldMkLst>
        <pc:spChg chg="mod">
          <ac:chgData name="WEBLEX - Julie MICHEL" userId="25021893-7a15-45ac-b91c-6704d640096b" providerId="ADAL" clId="{6B13C006-4B5A-4185-A335-5D34416F6D16}" dt="2021-05-22T08:30:56.960" v="9428"/>
          <ac:spMkLst>
            <pc:docMk/>
            <pc:sldMk cId="2760440654" sldId="947"/>
            <ac:spMk id="2" creationId="{3011E5E9-D8F6-784C-AADC-BE7F679F104E}"/>
          </ac:spMkLst>
        </pc:spChg>
        <pc:spChg chg="mod">
          <ac:chgData name="WEBLEX - Julie MICHEL" userId="25021893-7a15-45ac-b91c-6704d640096b" providerId="ADAL" clId="{6B13C006-4B5A-4185-A335-5D34416F6D16}" dt="2021-05-22T08:31:19.181" v="9477" actId="14100"/>
          <ac:spMkLst>
            <pc:docMk/>
            <pc:sldMk cId="2760440654" sldId="947"/>
            <ac:spMk id="3" creationId="{D3E02A91-86E9-AC43-A857-3589E1F6678C}"/>
          </ac:spMkLst>
        </pc:spChg>
        <pc:spChg chg="mod">
          <ac:chgData name="WEBLEX - Julie MICHEL" userId="25021893-7a15-45ac-b91c-6704d640096b" providerId="ADAL" clId="{6B13C006-4B5A-4185-A335-5D34416F6D16}" dt="2021-05-22T08:31:02.052" v="9446" actId="20577"/>
          <ac:spMkLst>
            <pc:docMk/>
            <pc:sldMk cId="2760440654" sldId="947"/>
            <ac:spMk id="4" creationId="{3E87D24E-715F-894B-9112-97BA38C56587}"/>
          </ac:spMkLst>
        </pc:spChg>
        <pc:picChg chg="add mod">
          <ac:chgData name="WEBLEX - Julie MICHEL" userId="25021893-7a15-45ac-b91c-6704d640096b" providerId="ADAL" clId="{6B13C006-4B5A-4185-A335-5D34416F6D16}" dt="2021-05-22T08:31:46.204" v="9486" actId="14100"/>
          <ac:picMkLst>
            <pc:docMk/>
            <pc:sldMk cId="2760440654" sldId="947"/>
            <ac:picMk id="4098" creationId="{0FC5CD9D-3047-4BB5-BC08-D07DB458FB91}"/>
          </ac:picMkLst>
        </pc:picChg>
      </pc:sldChg>
      <pc:sldChg chg="addSp modSp add mod modNotesTx">
        <pc:chgData name="WEBLEX - Julie MICHEL" userId="25021893-7a15-45ac-b91c-6704d640096b" providerId="ADAL" clId="{6B13C006-4B5A-4185-A335-5D34416F6D16}" dt="2021-05-15T12:29:06.845" v="5970" actId="14100"/>
        <pc:sldMkLst>
          <pc:docMk/>
          <pc:sldMk cId="2124254796" sldId="948"/>
        </pc:sldMkLst>
        <pc:spChg chg="mod">
          <ac:chgData name="WEBLEX - Julie MICHEL" userId="25021893-7a15-45ac-b91c-6704d640096b" providerId="ADAL" clId="{6B13C006-4B5A-4185-A335-5D34416F6D16}" dt="2021-05-15T12:27:39.776" v="5958" actId="20577"/>
          <ac:spMkLst>
            <pc:docMk/>
            <pc:sldMk cId="2124254796" sldId="948"/>
            <ac:spMk id="3" creationId="{D3E02A91-86E9-AC43-A857-3589E1F6678C}"/>
          </ac:spMkLst>
        </pc:spChg>
        <pc:picChg chg="add mod">
          <ac:chgData name="WEBLEX - Julie MICHEL" userId="25021893-7a15-45ac-b91c-6704d640096b" providerId="ADAL" clId="{6B13C006-4B5A-4185-A335-5D34416F6D16}" dt="2021-05-15T12:29:06.845" v="5970" actId="14100"/>
          <ac:picMkLst>
            <pc:docMk/>
            <pc:sldMk cId="2124254796" sldId="948"/>
            <ac:picMk id="11266" creationId="{DFAAE096-077C-4F89-83C1-0C0757492D10}"/>
          </ac:picMkLst>
        </pc:picChg>
      </pc:sldChg>
      <pc:sldChg chg="modSp add mod">
        <pc:chgData name="WEBLEX - Julie MICHEL" userId="25021893-7a15-45ac-b91c-6704d640096b" providerId="ADAL" clId="{6B13C006-4B5A-4185-A335-5D34416F6D16}" dt="2021-05-23T14:53:16.788" v="10283" actId="20577"/>
        <pc:sldMkLst>
          <pc:docMk/>
          <pc:sldMk cId="3346870500" sldId="949"/>
        </pc:sldMkLst>
        <pc:spChg chg="mod">
          <ac:chgData name="WEBLEX - Julie MICHEL" userId="25021893-7a15-45ac-b91c-6704d640096b" providerId="ADAL" clId="{6B13C006-4B5A-4185-A335-5D34416F6D16}" dt="2021-05-23T14:53:16.788" v="10283" actId="20577"/>
          <ac:spMkLst>
            <pc:docMk/>
            <pc:sldMk cId="3346870500" sldId="949"/>
            <ac:spMk id="3" creationId="{D3E02A91-86E9-AC43-A857-3589E1F6678C}"/>
          </ac:spMkLst>
        </pc:spChg>
        <pc:spChg chg="mod">
          <ac:chgData name="WEBLEX - Julie MICHEL" userId="25021893-7a15-45ac-b91c-6704d640096b" providerId="ADAL" clId="{6B13C006-4B5A-4185-A335-5D34416F6D16}" dt="2021-05-23T14:51:56.513" v="10208" actId="20577"/>
          <ac:spMkLst>
            <pc:docMk/>
            <pc:sldMk cId="3346870500" sldId="949"/>
            <ac:spMk id="4" creationId="{3E87D24E-715F-894B-9112-97BA38C56587}"/>
          </ac:spMkLst>
        </pc:spChg>
      </pc:sldChg>
      <pc:sldChg chg="addSp modSp add mod modNotesTx">
        <pc:chgData name="WEBLEX - Julie MICHEL" userId="25021893-7a15-45ac-b91c-6704d640096b" providerId="ADAL" clId="{6B13C006-4B5A-4185-A335-5D34416F6D16}" dt="2021-05-15T12:36:35.638" v="6140" actId="14100"/>
        <pc:sldMkLst>
          <pc:docMk/>
          <pc:sldMk cId="2899886361" sldId="950"/>
        </pc:sldMkLst>
        <pc:spChg chg="mod">
          <ac:chgData name="WEBLEX - Julie MICHEL" userId="25021893-7a15-45ac-b91c-6704d640096b" providerId="ADAL" clId="{6B13C006-4B5A-4185-A335-5D34416F6D16}" dt="2021-05-15T12:35:33.267" v="6128" actId="20577"/>
          <ac:spMkLst>
            <pc:docMk/>
            <pc:sldMk cId="2899886361" sldId="950"/>
            <ac:spMk id="3" creationId="{D3E02A91-86E9-AC43-A857-3589E1F6678C}"/>
          </ac:spMkLst>
        </pc:spChg>
        <pc:picChg chg="add mod">
          <ac:chgData name="WEBLEX - Julie MICHEL" userId="25021893-7a15-45ac-b91c-6704d640096b" providerId="ADAL" clId="{6B13C006-4B5A-4185-A335-5D34416F6D16}" dt="2021-05-15T12:36:35.638" v="6140" actId="14100"/>
          <ac:picMkLst>
            <pc:docMk/>
            <pc:sldMk cId="2899886361" sldId="950"/>
            <ac:picMk id="12290" creationId="{0ED3F300-8334-4F7C-9255-9B6F388916EF}"/>
          </ac:picMkLst>
        </pc:picChg>
      </pc:sldChg>
      <pc:sldChg chg="add">
        <pc:chgData name="WEBLEX - Julie MICHEL" userId="25021893-7a15-45ac-b91c-6704d640096b" providerId="ADAL" clId="{6B13C006-4B5A-4185-A335-5D34416F6D16}" dt="2021-05-15T12:36:44.200" v="6141"/>
        <pc:sldMkLst>
          <pc:docMk/>
          <pc:sldMk cId="1528378098" sldId="951"/>
        </pc:sldMkLst>
      </pc:sldChg>
      <pc:sldChg chg="add">
        <pc:chgData name="WEBLEX - Julie MICHEL" userId="25021893-7a15-45ac-b91c-6704d640096b" providerId="ADAL" clId="{6B13C006-4B5A-4185-A335-5D34416F6D16}" dt="2021-05-15T12:36:44.200" v="6141"/>
        <pc:sldMkLst>
          <pc:docMk/>
          <pc:sldMk cId="2159771342" sldId="952"/>
        </pc:sldMkLst>
      </pc:sldChg>
      <pc:sldChg chg="addSp modSp add mod modNotesTx">
        <pc:chgData name="WEBLEX - Julie MICHEL" userId="25021893-7a15-45ac-b91c-6704d640096b" providerId="ADAL" clId="{6B13C006-4B5A-4185-A335-5D34416F6D16}" dt="2021-05-23T14:26:10.747" v="9825" actId="20577"/>
        <pc:sldMkLst>
          <pc:docMk/>
          <pc:sldMk cId="2610152624" sldId="953"/>
        </pc:sldMkLst>
        <pc:spChg chg="mod">
          <ac:chgData name="WEBLEX - Julie MICHEL" userId="25021893-7a15-45ac-b91c-6704d640096b" providerId="ADAL" clId="{6B13C006-4B5A-4185-A335-5D34416F6D16}" dt="2021-05-23T14:24:34.922" v="9808" actId="20577"/>
          <ac:spMkLst>
            <pc:docMk/>
            <pc:sldMk cId="2610152624" sldId="953"/>
            <ac:spMk id="3" creationId="{D3E02A91-86E9-AC43-A857-3589E1F6678C}"/>
          </ac:spMkLst>
        </pc:spChg>
        <pc:spChg chg="mod">
          <ac:chgData name="WEBLEX - Julie MICHEL" userId="25021893-7a15-45ac-b91c-6704d640096b" providerId="ADAL" clId="{6B13C006-4B5A-4185-A335-5D34416F6D16}" dt="2021-05-23T14:23:57.439" v="9751" actId="20577"/>
          <ac:spMkLst>
            <pc:docMk/>
            <pc:sldMk cId="2610152624" sldId="953"/>
            <ac:spMk id="4" creationId="{3E87D24E-715F-894B-9112-97BA38C56587}"/>
          </ac:spMkLst>
        </pc:spChg>
        <pc:picChg chg="add mod">
          <ac:chgData name="WEBLEX - Julie MICHEL" userId="25021893-7a15-45ac-b91c-6704d640096b" providerId="ADAL" clId="{6B13C006-4B5A-4185-A335-5D34416F6D16}" dt="2021-05-23T14:25:27.988" v="9814" actId="14100"/>
          <ac:picMkLst>
            <pc:docMk/>
            <pc:sldMk cId="2610152624" sldId="953"/>
            <ac:picMk id="3074" creationId="{A26D6377-C876-4250-94C9-77A7466CDA68}"/>
          </ac:picMkLst>
        </pc:picChg>
      </pc:sldChg>
      <pc:sldChg chg="addSp modSp add mod modNotesTx">
        <pc:chgData name="WEBLEX - Julie MICHEL" userId="25021893-7a15-45ac-b91c-6704d640096b" providerId="ADAL" clId="{6B13C006-4B5A-4185-A335-5D34416F6D16}" dt="2021-05-15T12:41:54.098" v="6286" actId="20577"/>
        <pc:sldMkLst>
          <pc:docMk/>
          <pc:sldMk cId="3942684925" sldId="954"/>
        </pc:sldMkLst>
        <pc:spChg chg="mod">
          <ac:chgData name="WEBLEX - Julie MICHEL" userId="25021893-7a15-45ac-b91c-6704d640096b" providerId="ADAL" clId="{6B13C006-4B5A-4185-A335-5D34416F6D16}" dt="2021-05-15T12:40:58.281" v="6274" actId="27636"/>
          <ac:spMkLst>
            <pc:docMk/>
            <pc:sldMk cId="3942684925" sldId="954"/>
            <ac:spMk id="3" creationId="{D3E02A91-86E9-AC43-A857-3589E1F6678C}"/>
          </ac:spMkLst>
        </pc:spChg>
        <pc:picChg chg="add mod">
          <ac:chgData name="WEBLEX - Julie MICHEL" userId="25021893-7a15-45ac-b91c-6704d640096b" providerId="ADAL" clId="{6B13C006-4B5A-4185-A335-5D34416F6D16}" dt="2021-05-15T12:41:33.430" v="6280" actId="14100"/>
          <ac:picMkLst>
            <pc:docMk/>
            <pc:sldMk cId="3942684925" sldId="954"/>
            <ac:picMk id="13314" creationId="{DB8095E4-DE2B-466B-AB91-660C87C52F83}"/>
          </ac:picMkLst>
        </pc:picChg>
      </pc:sldChg>
      <pc:sldChg chg="modSp add mod">
        <pc:chgData name="WEBLEX - Julie MICHEL" userId="25021893-7a15-45ac-b91c-6704d640096b" providerId="ADAL" clId="{6B13C006-4B5A-4185-A335-5D34416F6D16}" dt="2021-05-15T12:44:43.968" v="6441" actId="20577"/>
        <pc:sldMkLst>
          <pc:docMk/>
          <pc:sldMk cId="2772426224" sldId="955"/>
        </pc:sldMkLst>
        <pc:spChg chg="mod">
          <ac:chgData name="WEBLEX - Julie MICHEL" userId="25021893-7a15-45ac-b91c-6704d640096b" providerId="ADAL" clId="{6B13C006-4B5A-4185-A335-5D34416F6D16}" dt="2021-05-15T12:43:53.658" v="6347" actId="20577"/>
          <ac:spMkLst>
            <pc:docMk/>
            <pc:sldMk cId="2772426224" sldId="955"/>
            <ac:spMk id="2" creationId="{3011E5E9-D8F6-784C-AADC-BE7F679F104E}"/>
          </ac:spMkLst>
        </pc:spChg>
        <pc:spChg chg="mod">
          <ac:chgData name="WEBLEX - Julie MICHEL" userId="25021893-7a15-45ac-b91c-6704d640096b" providerId="ADAL" clId="{6B13C006-4B5A-4185-A335-5D34416F6D16}" dt="2021-05-15T12:44:43.968" v="6441" actId="20577"/>
          <ac:spMkLst>
            <pc:docMk/>
            <pc:sldMk cId="2772426224" sldId="955"/>
            <ac:spMk id="3" creationId="{D3E02A91-86E9-AC43-A857-3589E1F6678C}"/>
          </ac:spMkLst>
        </pc:spChg>
        <pc:spChg chg="mod">
          <ac:chgData name="WEBLEX - Julie MICHEL" userId="25021893-7a15-45ac-b91c-6704d640096b" providerId="ADAL" clId="{6B13C006-4B5A-4185-A335-5D34416F6D16}" dt="2021-05-15T12:44:04.945" v="6381" actId="20577"/>
          <ac:spMkLst>
            <pc:docMk/>
            <pc:sldMk cId="2772426224" sldId="955"/>
            <ac:spMk id="4" creationId="{3E87D24E-715F-894B-9112-97BA38C56587}"/>
          </ac:spMkLst>
        </pc:spChg>
      </pc:sldChg>
      <pc:sldChg chg="addSp modSp add mod modNotesTx">
        <pc:chgData name="WEBLEX - Julie MICHEL" userId="25021893-7a15-45ac-b91c-6704d640096b" providerId="ADAL" clId="{6B13C006-4B5A-4185-A335-5D34416F6D16}" dt="2021-05-15T12:46:37.496" v="6542" actId="20577"/>
        <pc:sldMkLst>
          <pc:docMk/>
          <pc:sldMk cId="2705227552" sldId="956"/>
        </pc:sldMkLst>
        <pc:spChg chg="mod">
          <ac:chgData name="WEBLEX - Julie MICHEL" userId="25021893-7a15-45ac-b91c-6704d640096b" providerId="ADAL" clId="{6B13C006-4B5A-4185-A335-5D34416F6D16}" dt="2021-05-15T12:45:30.469" v="6530" actId="20577"/>
          <ac:spMkLst>
            <pc:docMk/>
            <pc:sldMk cId="2705227552" sldId="956"/>
            <ac:spMk id="3" creationId="{D3E02A91-86E9-AC43-A857-3589E1F6678C}"/>
          </ac:spMkLst>
        </pc:spChg>
        <pc:picChg chg="add mod">
          <ac:chgData name="WEBLEX - Julie MICHEL" userId="25021893-7a15-45ac-b91c-6704d640096b" providerId="ADAL" clId="{6B13C006-4B5A-4185-A335-5D34416F6D16}" dt="2021-05-15T12:46:20.813" v="6536" actId="14100"/>
          <ac:picMkLst>
            <pc:docMk/>
            <pc:sldMk cId="2705227552" sldId="956"/>
            <ac:picMk id="15362" creationId="{8E0901F3-52DF-4A2C-B674-F184C0686568}"/>
          </ac:picMkLst>
        </pc:picChg>
      </pc:sldChg>
      <pc:sldChg chg="modSp add mod">
        <pc:chgData name="WEBLEX - Julie MICHEL" userId="25021893-7a15-45ac-b91c-6704d640096b" providerId="ADAL" clId="{6B13C006-4B5A-4185-A335-5D34416F6D16}" dt="2021-05-15T12:49:26.921" v="6647" actId="404"/>
        <pc:sldMkLst>
          <pc:docMk/>
          <pc:sldMk cId="617407900" sldId="957"/>
        </pc:sldMkLst>
        <pc:spChg chg="mod">
          <ac:chgData name="WEBLEX - Julie MICHEL" userId="25021893-7a15-45ac-b91c-6704d640096b" providerId="ADAL" clId="{6B13C006-4B5A-4185-A335-5D34416F6D16}" dt="2021-05-15T12:48:17.333" v="6544"/>
          <ac:spMkLst>
            <pc:docMk/>
            <pc:sldMk cId="617407900" sldId="957"/>
            <ac:spMk id="2" creationId="{3011E5E9-D8F6-784C-AADC-BE7F679F104E}"/>
          </ac:spMkLst>
        </pc:spChg>
        <pc:spChg chg="mod">
          <ac:chgData name="WEBLEX - Julie MICHEL" userId="25021893-7a15-45ac-b91c-6704d640096b" providerId="ADAL" clId="{6B13C006-4B5A-4185-A335-5D34416F6D16}" dt="2021-05-15T12:49:26.921" v="6647" actId="404"/>
          <ac:spMkLst>
            <pc:docMk/>
            <pc:sldMk cId="617407900" sldId="957"/>
            <ac:spMk id="3" creationId="{D3E02A91-86E9-AC43-A857-3589E1F6678C}"/>
          </ac:spMkLst>
        </pc:spChg>
        <pc:spChg chg="mod">
          <ac:chgData name="WEBLEX - Julie MICHEL" userId="25021893-7a15-45ac-b91c-6704d640096b" providerId="ADAL" clId="{6B13C006-4B5A-4185-A335-5D34416F6D16}" dt="2021-05-15T12:48:23.286" v="6575" actId="20577"/>
          <ac:spMkLst>
            <pc:docMk/>
            <pc:sldMk cId="617407900" sldId="957"/>
            <ac:spMk id="4" creationId="{3E87D24E-715F-894B-9112-97BA38C56587}"/>
          </ac:spMkLst>
        </pc:spChg>
      </pc:sldChg>
      <pc:sldChg chg="addSp modSp add mod modNotesTx">
        <pc:chgData name="WEBLEX - Julie MICHEL" userId="25021893-7a15-45ac-b91c-6704d640096b" providerId="ADAL" clId="{6B13C006-4B5A-4185-A335-5D34416F6D16}" dt="2021-05-15T12:51:55.325" v="6730" actId="14100"/>
        <pc:sldMkLst>
          <pc:docMk/>
          <pc:sldMk cId="1853859407" sldId="958"/>
        </pc:sldMkLst>
        <pc:spChg chg="mod">
          <ac:chgData name="WEBLEX - Julie MICHEL" userId="25021893-7a15-45ac-b91c-6704d640096b" providerId="ADAL" clId="{6B13C006-4B5A-4185-A335-5D34416F6D16}" dt="2021-05-15T12:50:53.308" v="6718" actId="20577"/>
          <ac:spMkLst>
            <pc:docMk/>
            <pc:sldMk cId="1853859407" sldId="958"/>
            <ac:spMk id="3" creationId="{D3E02A91-86E9-AC43-A857-3589E1F6678C}"/>
          </ac:spMkLst>
        </pc:spChg>
        <pc:picChg chg="add mod">
          <ac:chgData name="WEBLEX - Julie MICHEL" userId="25021893-7a15-45ac-b91c-6704d640096b" providerId="ADAL" clId="{6B13C006-4B5A-4185-A335-5D34416F6D16}" dt="2021-05-15T12:51:55.325" v="6730" actId="14100"/>
          <ac:picMkLst>
            <pc:docMk/>
            <pc:sldMk cId="1853859407" sldId="958"/>
            <ac:picMk id="16386" creationId="{96479EEC-3579-417B-8201-3EDE4C7367DB}"/>
          </ac:picMkLst>
        </pc:picChg>
      </pc:sldChg>
      <pc:sldChg chg="addSp modSp add mod modNotesTx">
        <pc:chgData name="WEBLEX - Julie MICHEL" userId="25021893-7a15-45ac-b91c-6704d640096b" providerId="ADAL" clId="{6B13C006-4B5A-4185-A335-5D34416F6D16}" dt="2021-05-29T13:37:36.630" v="12838" actId="20577"/>
        <pc:sldMkLst>
          <pc:docMk/>
          <pc:sldMk cId="4283379074" sldId="959"/>
        </pc:sldMkLst>
        <pc:spChg chg="mod">
          <ac:chgData name="WEBLEX - Julie MICHEL" userId="25021893-7a15-45ac-b91c-6704d640096b" providerId="ADAL" clId="{6B13C006-4B5A-4185-A335-5D34416F6D16}" dt="2021-05-29T13:36:36.431" v="12826" actId="20577"/>
          <ac:spMkLst>
            <pc:docMk/>
            <pc:sldMk cId="4283379074" sldId="959"/>
            <ac:spMk id="3" creationId="{D3E02A91-86E9-AC43-A857-3589E1F6678C}"/>
          </ac:spMkLst>
        </pc:spChg>
        <pc:spChg chg="mod">
          <ac:chgData name="WEBLEX - Julie MICHEL" userId="25021893-7a15-45ac-b91c-6704d640096b" providerId="ADAL" clId="{6B13C006-4B5A-4185-A335-5D34416F6D16}" dt="2021-05-29T13:35:45.034" v="12713" actId="20577"/>
          <ac:spMkLst>
            <pc:docMk/>
            <pc:sldMk cId="4283379074" sldId="959"/>
            <ac:spMk id="4" creationId="{3E87D24E-715F-894B-9112-97BA38C56587}"/>
          </ac:spMkLst>
        </pc:spChg>
        <pc:picChg chg="add mod">
          <ac:chgData name="WEBLEX - Julie MICHEL" userId="25021893-7a15-45ac-b91c-6704d640096b" providerId="ADAL" clId="{6B13C006-4B5A-4185-A335-5D34416F6D16}" dt="2021-05-29T13:36:59.569" v="12832" actId="14100"/>
          <ac:picMkLst>
            <pc:docMk/>
            <pc:sldMk cId="4283379074" sldId="959"/>
            <ac:picMk id="17410" creationId="{BC4B2B22-759C-4B16-8C3B-DE8081A43527}"/>
          </ac:picMkLst>
        </pc:picChg>
      </pc:sldChg>
      <pc:sldChg chg="addSp modSp add mod modNotesTx">
        <pc:chgData name="WEBLEX - Julie MICHEL" userId="25021893-7a15-45ac-b91c-6704d640096b" providerId="ADAL" clId="{6B13C006-4B5A-4185-A335-5D34416F6D16}" dt="2021-05-21T13:35:04.820" v="6870" actId="20577"/>
        <pc:sldMkLst>
          <pc:docMk/>
          <pc:sldMk cId="2943130874" sldId="960"/>
        </pc:sldMkLst>
        <pc:spChg chg="mod">
          <ac:chgData name="WEBLEX - Julie MICHEL" userId="25021893-7a15-45ac-b91c-6704d640096b" providerId="ADAL" clId="{6B13C006-4B5A-4185-A335-5D34416F6D16}" dt="2021-05-21T13:33:00.746" v="6858" actId="20577"/>
          <ac:spMkLst>
            <pc:docMk/>
            <pc:sldMk cId="2943130874" sldId="960"/>
            <ac:spMk id="3" creationId="{D3E02A91-86E9-AC43-A857-3589E1F6678C}"/>
          </ac:spMkLst>
        </pc:spChg>
        <pc:picChg chg="add mod">
          <ac:chgData name="WEBLEX - Julie MICHEL" userId="25021893-7a15-45ac-b91c-6704d640096b" providerId="ADAL" clId="{6B13C006-4B5A-4185-A335-5D34416F6D16}" dt="2021-05-21T13:34:43.410" v="6865" actId="14100"/>
          <ac:picMkLst>
            <pc:docMk/>
            <pc:sldMk cId="2943130874" sldId="960"/>
            <ac:picMk id="1026" creationId="{71487D5D-3E6B-4AA6-A5C1-ECD274539608}"/>
          </ac:picMkLst>
        </pc:picChg>
      </pc:sldChg>
      <pc:sldChg chg="modSp add mod">
        <pc:chgData name="WEBLEX - Julie MICHEL" userId="25021893-7a15-45ac-b91c-6704d640096b" providerId="ADAL" clId="{6B13C006-4B5A-4185-A335-5D34416F6D16}" dt="2021-05-21T19:23:06.171" v="7889"/>
        <pc:sldMkLst>
          <pc:docMk/>
          <pc:sldMk cId="3136688406" sldId="961"/>
        </pc:sldMkLst>
        <pc:spChg chg="mod">
          <ac:chgData name="WEBLEX - Julie MICHEL" userId="25021893-7a15-45ac-b91c-6704d640096b" providerId="ADAL" clId="{6B13C006-4B5A-4185-A335-5D34416F6D16}" dt="2021-05-21T19:23:06.171" v="7889"/>
          <ac:spMkLst>
            <pc:docMk/>
            <pc:sldMk cId="3136688406" sldId="961"/>
            <ac:spMk id="3" creationId="{D3E02A91-86E9-AC43-A857-3589E1F6678C}"/>
          </ac:spMkLst>
        </pc:spChg>
        <pc:spChg chg="mod">
          <ac:chgData name="WEBLEX - Julie MICHEL" userId="25021893-7a15-45ac-b91c-6704d640096b" providerId="ADAL" clId="{6B13C006-4B5A-4185-A335-5D34416F6D16}" dt="2021-05-21T19:21:52.836" v="7830" actId="20577"/>
          <ac:spMkLst>
            <pc:docMk/>
            <pc:sldMk cId="3136688406" sldId="961"/>
            <ac:spMk id="4" creationId="{3E87D24E-715F-894B-9112-97BA38C56587}"/>
          </ac:spMkLst>
        </pc:spChg>
      </pc:sldChg>
      <pc:sldChg chg="addSp modSp add mod modNotesTx">
        <pc:chgData name="WEBLEX - Julie MICHEL" userId="25021893-7a15-45ac-b91c-6704d640096b" providerId="ADAL" clId="{6B13C006-4B5A-4185-A335-5D34416F6D16}" dt="2021-05-21T13:42:56.998" v="7007" actId="20577"/>
        <pc:sldMkLst>
          <pc:docMk/>
          <pc:sldMk cId="2613743998" sldId="962"/>
        </pc:sldMkLst>
        <pc:spChg chg="mod">
          <ac:chgData name="WEBLEX - Julie MICHEL" userId="25021893-7a15-45ac-b91c-6704d640096b" providerId="ADAL" clId="{6B13C006-4B5A-4185-A335-5D34416F6D16}" dt="2021-05-21T13:41:58.347" v="6992"/>
          <ac:spMkLst>
            <pc:docMk/>
            <pc:sldMk cId="2613743998" sldId="962"/>
            <ac:spMk id="3" creationId="{D3E02A91-86E9-AC43-A857-3589E1F6678C}"/>
          </ac:spMkLst>
        </pc:spChg>
        <pc:picChg chg="add mod">
          <ac:chgData name="WEBLEX - Julie MICHEL" userId="25021893-7a15-45ac-b91c-6704d640096b" providerId="ADAL" clId="{6B13C006-4B5A-4185-A335-5D34416F6D16}" dt="2021-05-21T13:42:29.682" v="6998" actId="14100"/>
          <ac:picMkLst>
            <pc:docMk/>
            <pc:sldMk cId="2613743998" sldId="962"/>
            <ac:picMk id="2050" creationId="{62FD6DEF-F68D-41C6-94A9-A4BB0252C083}"/>
          </ac:picMkLst>
        </pc:picChg>
      </pc:sldChg>
      <pc:sldChg chg="add">
        <pc:chgData name="WEBLEX - Julie MICHEL" userId="25021893-7a15-45ac-b91c-6704d640096b" providerId="ADAL" clId="{6B13C006-4B5A-4185-A335-5D34416F6D16}" dt="2021-05-21T13:43:13.728" v="7008"/>
        <pc:sldMkLst>
          <pc:docMk/>
          <pc:sldMk cId="1791733078" sldId="963"/>
        </pc:sldMkLst>
      </pc:sldChg>
      <pc:sldChg chg="add">
        <pc:chgData name="WEBLEX - Julie MICHEL" userId="25021893-7a15-45ac-b91c-6704d640096b" providerId="ADAL" clId="{6B13C006-4B5A-4185-A335-5D34416F6D16}" dt="2021-05-21T13:43:13.728" v="7008"/>
        <pc:sldMkLst>
          <pc:docMk/>
          <pc:sldMk cId="2284404484" sldId="964"/>
        </pc:sldMkLst>
      </pc:sldChg>
      <pc:sldChg chg="add">
        <pc:chgData name="WEBLEX - Julie MICHEL" userId="25021893-7a15-45ac-b91c-6704d640096b" providerId="ADAL" clId="{6B13C006-4B5A-4185-A335-5D34416F6D16}" dt="2021-05-21T13:43:28.200" v="7009"/>
        <pc:sldMkLst>
          <pc:docMk/>
          <pc:sldMk cId="3363241478" sldId="965"/>
        </pc:sldMkLst>
      </pc:sldChg>
      <pc:sldChg chg="add">
        <pc:chgData name="WEBLEX - Julie MICHEL" userId="25021893-7a15-45ac-b91c-6704d640096b" providerId="ADAL" clId="{6B13C006-4B5A-4185-A335-5D34416F6D16}" dt="2021-05-21T13:43:28.200" v="7009"/>
        <pc:sldMkLst>
          <pc:docMk/>
          <pc:sldMk cId="2778541741" sldId="966"/>
        </pc:sldMkLst>
      </pc:sldChg>
      <pc:sldChg chg="addSp modSp add mod modNotesTx">
        <pc:chgData name="WEBLEX - Julie MICHEL" userId="25021893-7a15-45ac-b91c-6704d640096b" providerId="ADAL" clId="{6B13C006-4B5A-4185-A335-5D34416F6D16}" dt="2021-05-21T18:57:38.570" v="7585" actId="14100"/>
        <pc:sldMkLst>
          <pc:docMk/>
          <pc:sldMk cId="1281902547" sldId="967"/>
        </pc:sldMkLst>
        <pc:spChg chg="mod">
          <ac:chgData name="WEBLEX - Julie MICHEL" userId="25021893-7a15-45ac-b91c-6704d640096b" providerId="ADAL" clId="{6B13C006-4B5A-4185-A335-5D34416F6D16}" dt="2021-05-21T18:54:31.776" v="7568" actId="20577"/>
          <ac:spMkLst>
            <pc:docMk/>
            <pc:sldMk cId="1281902547" sldId="967"/>
            <ac:spMk id="3" creationId="{D3E02A91-86E9-AC43-A857-3589E1F6678C}"/>
          </ac:spMkLst>
        </pc:spChg>
        <pc:spChg chg="mod">
          <ac:chgData name="WEBLEX - Julie MICHEL" userId="25021893-7a15-45ac-b91c-6704d640096b" providerId="ADAL" clId="{6B13C006-4B5A-4185-A335-5D34416F6D16}" dt="2021-05-21T18:53:59.292" v="7534" actId="20577"/>
          <ac:spMkLst>
            <pc:docMk/>
            <pc:sldMk cId="1281902547" sldId="967"/>
            <ac:spMk id="4" creationId="{3E87D24E-715F-894B-9112-97BA38C56587}"/>
          </ac:spMkLst>
        </pc:spChg>
        <pc:picChg chg="add mod">
          <ac:chgData name="WEBLEX - Julie MICHEL" userId="25021893-7a15-45ac-b91c-6704d640096b" providerId="ADAL" clId="{6B13C006-4B5A-4185-A335-5D34416F6D16}" dt="2021-05-21T18:57:38.570" v="7585" actId="14100"/>
          <ac:picMkLst>
            <pc:docMk/>
            <pc:sldMk cId="1281902547" sldId="967"/>
            <ac:picMk id="2050" creationId="{F0F86497-E20B-4D13-96D5-BB9FE40D44F2}"/>
          </ac:picMkLst>
        </pc:picChg>
      </pc:sldChg>
      <pc:sldChg chg="addSp modSp add mod modNotesTx">
        <pc:chgData name="WEBLEX - Julie MICHEL" userId="25021893-7a15-45ac-b91c-6704d640096b" providerId="ADAL" clId="{6B13C006-4B5A-4185-A335-5D34416F6D16}" dt="2021-05-21T13:57:26.952" v="7137" actId="14100"/>
        <pc:sldMkLst>
          <pc:docMk/>
          <pc:sldMk cId="3625797871" sldId="968"/>
        </pc:sldMkLst>
        <pc:spChg chg="mod">
          <ac:chgData name="WEBLEX - Julie MICHEL" userId="25021893-7a15-45ac-b91c-6704d640096b" providerId="ADAL" clId="{6B13C006-4B5A-4185-A335-5D34416F6D16}" dt="2021-05-21T13:56:19.740" v="7119"/>
          <ac:spMkLst>
            <pc:docMk/>
            <pc:sldMk cId="3625797871" sldId="968"/>
            <ac:spMk id="3" creationId="{D3E02A91-86E9-AC43-A857-3589E1F6678C}"/>
          </ac:spMkLst>
        </pc:spChg>
        <pc:picChg chg="add mod">
          <ac:chgData name="WEBLEX - Julie MICHEL" userId="25021893-7a15-45ac-b91c-6704d640096b" providerId="ADAL" clId="{6B13C006-4B5A-4185-A335-5D34416F6D16}" dt="2021-05-21T13:57:26.952" v="7137" actId="14100"/>
          <ac:picMkLst>
            <pc:docMk/>
            <pc:sldMk cId="3625797871" sldId="968"/>
            <ac:picMk id="3074" creationId="{198F3DEB-3BEE-4350-A36F-5A106FAA6479}"/>
          </ac:picMkLst>
        </pc:picChg>
      </pc:sldChg>
      <pc:sldChg chg="add">
        <pc:chgData name="WEBLEX - Julie MICHEL" userId="25021893-7a15-45ac-b91c-6704d640096b" providerId="ADAL" clId="{6B13C006-4B5A-4185-A335-5D34416F6D16}" dt="2021-05-21T13:57:44.268" v="7138"/>
        <pc:sldMkLst>
          <pc:docMk/>
          <pc:sldMk cId="3957217120" sldId="969"/>
        </pc:sldMkLst>
      </pc:sldChg>
      <pc:sldChg chg="add">
        <pc:chgData name="WEBLEX - Julie MICHEL" userId="25021893-7a15-45ac-b91c-6704d640096b" providerId="ADAL" clId="{6B13C006-4B5A-4185-A335-5D34416F6D16}" dt="2021-05-21T13:57:44.268" v="7138"/>
        <pc:sldMkLst>
          <pc:docMk/>
          <pc:sldMk cId="3989967" sldId="970"/>
        </pc:sldMkLst>
      </pc:sldChg>
      <pc:sldChg chg="modSp add mod">
        <pc:chgData name="WEBLEX - Julie MICHEL" userId="25021893-7a15-45ac-b91c-6704d640096b" providerId="ADAL" clId="{6B13C006-4B5A-4185-A335-5D34416F6D16}" dt="2021-05-21T19:05:58.230" v="7718" actId="27636"/>
        <pc:sldMkLst>
          <pc:docMk/>
          <pc:sldMk cId="3121855298" sldId="971"/>
        </pc:sldMkLst>
        <pc:spChg chg="mod">
          <ac:chgData name="WEBLEX - Julie MICHEL" userId="25021893-7a15-45ac-b91c-6704d640096b" providerId="ADAL" clId="{6B13C006-4B5A-4185-A335-5D34416F6D16}" dt="2021-05-21T19:04:12.964" v="7589"/>
          <ac:spMkLst>
            <pc:docMk/>
            <pc:sldMk cId="3121855298" sldId="971"/>
            <ac:spMk id="2" creationId="{3011E5E9-D8F6-784C-AADC-BE7F679F104E}"/>
          </ac:spMkLst>
        </pc:spChg>
        <pc:spChg chg="mod">
          <ac:chgData name="WEBLEX - Julie MICHEL" userId="25021893-7a15-45ac-b91c-6704d640096b" providerId="ADAL" clId="{6B13C006-4B5A-4185-A335-5D34416F6D16}" dt="2021-05-21T19:05:58.230" v="7718" actId="27636"/>
          <ac:spMkLst>
            <pc:docMk/>
            <pc:sldMk cId="3121855298" sldId="971"/>
            <ac:spMk id="3" creationId="{D3E02A91-86E9-AC43-A857-3589E1F6678C}"/>
          </ac:spMkLst>
        </pc:spChg>
        <pc:spChg chg="mod">
          <ac:chgData name="WEBLEX - Julie MICHEL" userId="25021893-7a15-45ac-b91c-6704d640096b" providerId="ADAL" clId="{6B13C006-4B5A-4185-A335-5D34416F6D16}" dt="2021-05-21T19:04:43.377" v="7648" actId="20577"/>
          <ac:spMkLst>
            <pc:docMk/>
            <pc:sldMk cId="3121855298" sldId="971"/>
            <ac:spMk id="4" creationId="{3E87D24E-715F-894B-9112-97BA38C56587}"/>
          </ac:spMkLst>
        </pc:spChg>
      </pc:sldChg>
      <pc:sldChg chg="modSp add mod ord">
        <pc:chgData name="WEBLEX - Julie MICHEL" userId="25021893-7a15-45ac-b91c-6704d640096b" providerId="ADAL" clId="{6B13C006-4B5A-4185-A335-5D34416F6D16}" dt="2021-05-22T08:07:28.093" v="9127" actId="6549"/>
        <pc:sldMkLst>
          <pc:docMk/>
          <pc:sldMk cId="1166498244" sldId="972"/>
        </pc:sldMkLst>
        <pc:spChg chg="mod">
          <ac:chgData name="WEBLEX - Julie MICHEL" userId="25021893-7a15-45ac-b91c-6704d640096b" providerId="ADAL" clId="{6B13C006-4B5A-4185-A335-5D34416F6D16}" dt="2021-05-22T08:02:57.152" v="9017" actId="20577"/>
          <ac:spMkLst>
            <pc:docMk/>
            <pc:sldMk cId="1166498244" sldId="972"/>
            <ac:spMk id="2" creationId="{3011E5E9-D8F6-784C-AADC-BE7F679F104E}"/>
          </ac:spMkLst>
        </pc:spChg>
        <pc:spChg chg="mod">
          <ac:chgData name="WEBLEX - Julie MICHEL" userId="25021893-7a15-45ac-b91c-6704d640096b" providerId="ADAL" clId="{6B13C006-4B5A-4185-A335-5D34416F6D16}" dt="2021-05-22T08:07:28.093" v="9127" actId="6549"/>
          <ac:spMkLst>
            <pc:docMk/>
            <pc:sldMk cId="1166498244" sldId="972"/>
            <ac:spMk id="3" creationId="{D3E02A91-86E9-AC43-A857-3589E1F6678C}"/>
          </ac:spMkLst>
        </pc:spChg>
        <pc:spChg chg="mod">
          <ac:chgData name="WEBLEX - Julie MICHEL" userId="25021893-7a15-45ac-b91c-6704d640096b" providerId="ADAL" clId="{6B13C006-4B5A-4185-A335-5D34416F6D16}" dt="2021-05-22T08:04:05.007" v="9086" actId="20577"/>
          <ac:spMkLst>
            <pc:docMk/>
            <pc:sldMk cId="1166498244" sldId="972"/>
            <ac:spMk id="4" creationId="{3E87D24E-715F-894B-9112-97BA38C56587}"/>
          </ac:spMkLst>
        </pc:spChg>
      </pc:sldChg>
      <pc:sldChg chg="addSp modSp add mod modNotesTx">
        <pc:chgData name="WEBLEX - Julie MICHEL" userId="25021893-7a15-45ac-b91c-6704d640096b" providerId="ADAL" clId="{6B13C006-4B5A-4185-A335-5D34416F6D16}" dt="2021-05-21T14:12:49.146" v="7355" actId="20577"/>
        <pc:sldMkLst>
          <pc:docMk/>
          <pc:sldMk cId="779776629" sldId="973"/>
        </pc:sldMkLst>
        <pc:spChg chg="mod">
          <ac:chgData name="WEBLEX - Julie MICHEL" userId="25021893-7a15-45ac-b91c-6704d640096b" providerId="ADAL" clId="{6B13C006-4B5A-4185-A335-5D34416F6D16}" dt="2021-05-21T14:11:28.713" v="7342" actId="20577"/>
          <ac:spMkLst>
            <pc:docMk/>
            <pc:sldMk cId="779776629" sldId="973"/>
            <ac:spMk id="3" creationId="{D3E02A91-86E9-AC43-A857-3589E1F6678C}"/>
          </ac:spMkLst>
        </pc:spChg>
        <pc:picChg chg="add mod">
          <ac:chgData name="WEBLEX - Julie MICHEL" userId="25021893-7a15-45ac-b91c-6704d640096b" providerId="ADAL" clId="{6B13C006-4B5A-4185-A335-5D34416F6D16}" dt="2021-05-21T14:12:16.741" v="7348" actId="14100"/>
          <ac:picMkLst>
            <pc:docMk/>
            <pc:sldMk cId="779776629" sldId="973"/>
            <ac:picMk id="8194" creationId="{0795273A-988F-42DC-A0DB-9E359BF4B069}"/>
          </ac:picMkLst>
        </pc:picChg>
      </pc:sldChg>
      <pc:sldChg chg="addSp modSp add mod modNotesTx">
        <pc:chgData name="WEBLEX - Julie MICHEL" userId="25021893-7a15-45ac-b91c-6704d640096b" providerId="ADAL" clId="{6B13C006-4B5A-4185-A335-5D34416F6D16}" dt="2021-05-23T14:08:12.370" v="9588" actId="20577"/>
        <pc:sldMkLst>
          <pc:docMk/>
          <pc:sldMk cId="1669291089" sldId="974"/>
        </pc:sldMkLst>
        <pc:spChg chg="mod">
          <ac:chgData name="WEBLEX - Julie MICHEL" userId="25021893-7a15-45ac-b91c-6704d640096b" providerId="ADAL" clId="{6B13C006-4B5A-4185-A335-5D34416F6D16}" dt="2021-05-23T14:07:18.509" v="9572" actId="20577"/>
          <ac:spMkLst>
            <pc:docMk/>
            <pc:sldMk cId="1669291089" sldId="974"/>
            <ac:spMk id="3" creationId="{D3E02A91-86E9-AC43-A857-3589E1F6678C}"/>
          </ac:spMkLst>
        </pc:spChg>
        <pc:spChg chg="mod">
          <ac:chgData name="WEBLEX - Julie MICHEL" userId="25021893-7a15-45ac-b91c-6704d640096b" providerId="ADAL" clId="{6B13C006-4B5A-4185-A335-5D34416F6D16}" dt="2021-05-23T14:06:39.562" v="9502" actId="20577"/>
          <ac:spMkLst>
            <pc:docMk/>
            <pc:sldMk cId="1669291089" sldId="974"/>
            <ac:spMk id="4" creationId="{3E87D24E-715F-894B-9112-97BA38C56587}"/>
          </ac:spMkLst>
        </pc:spChg>
        <pc:picChg chg="add mod">
          <ac:chgData name="WEBLEX - Julie MICHEL" userId="25021893-7a15-45ac-b91c-6704d640096b" providerId="ADAL" clId="{6B13C006-4B5A-4185-A335-5D34416F6D16}" dt="2021-05-23T14:07:41.876" v="9578" actId="14100"/>
          <ac:picMkLst>
            <pc:docMk/>
            <pc:sldMk cId="1669291089" sldId="974"/>
            <ac:picMk id="1026" creationId="{3980A3B3-4CBA-41DF-9546-EB3371098246}"/>
          </ac:picMkLst>
        </pc:picChg>
      </pc:sldChg>
      <pc:sldChg chg="addSp modSp add mod modNotesTx">
        <pc:chgData name="WEBLEX - Julie MICHEL" userId="25021893-7a15-45ac-b91c-6704d640096b" providerId="ADAL" clId="{6B13C006-4B5A-4185-A335-5D34416F6D16}" dt="2021-05-21T18:47:04.846" v="7505" actId="20577"/>
        <pc:sldMkLst>
          <pc:docMk/>
          <pc:sldMk cId="3402066554" sldId="975"/>
        </pc:sldMkLst>
        <pc:spChg chg="mod">
          <ac:chgData name="WEBLEX - Julie MICHEL" userId="25021893-7a15-45ac-b91c-6704d640096b" providerId="ADAL" clId="{6B13C006-4B5A-4185-A335-5D34416F6D16}" dt="2021-05-21T18:46:25.861" v="7497"/>
          <ac:spMkLst>
            <pc:docMk/>
            <pc:sldMk cId="3402066554" sldId="975"/>
            <ac:spMk id="3" creationId="{D3E02A91-86E9-AC43-A857-3589E1F6678C}"/>
          </ac:spMkLst>
        </pc:spChg>
        <pc:picChg chg="add mod">
          <ac:chgData name="WEBLEX - Julie MICHEL" userId="25021893-7a15-45ac-b91c-6704d640096b" providerId="ADAL" clId="{6B13C006-4B5A-4185-A335-5D34416F6D16}" dt="2021-05-21T18:45:11.279" v="7424" actId="14100"/>
          <ac:picMkLst>
            <pc:docMk/>
            <pc:sldMk cId="3402066554" sldId="975"/>
            <ac:picMk id="1026" creationId="{1EA82478-6F7E-46D4-B36C-9DC5ADA2FD1C}"/>
          </ac:picMkLst>
        </pc:picChg>
      </pc:sldChg>
      <pc:sldChg chg="add">
        <pc:chgData name="WEBLEX - Julie MICHEL" userId="25021893-7a15-45ac-b91c-6704d640096b" providerId="ADAL" clId="{6B13C006-4B5A-4185-A335-5D34416F6D16}" dt="2021-05-21T18:53:21.180" v="7506"/>
        <pc:sldMkLst>
          <pc:docMk/>
          <pc:sldMk cId="743199808" sldId="976"/>
        </pc:sldMkLst>
      </pc:sldChg>
      <pc:sldChg chg="add">
        <pc:chgData name="WEBLEX - Julie MICHEL" userId="25021893-7a15-45ac-b91c-6704d640096b" providerId="ADAL" clId="{6B13C006-4B5A-4185-A335-5D34416F6D16}" dt="2021-05-21T18:57:55.586" v="7586"/>
        <pc:sldMkLst>
          <pc:docMk/>
          <pc:sldMk cId="3954583653" sldId="977"/>
        </pc:sldMkLst>
      </pc:sldChg>
      <pc:sldChg chg="add">
        <pc:chgData name="WEBLEX - Julie MICHEL" userId="25021893-7a15-45ac-b91c-6704d640096b" providerId="ADAL" clId="{6B13C006-4B5A-4185-A335-5D34416F6D16}" dt="2021-05-21T18:57:59.869" v="7587"/>
        <pc:sldMkLst>
          <pc:docMk/>
          <pc:sldMk cId="2775705416" sldId="978"/>
        </pc:sldMkLst>
      </pc:sldChg>
      <pc:sldChg chg="modSp add mod">
        <pc:chgData name="WEBLEX - Julie MICHEL" userId="25021893-7a15-45ac-b91c-6704d640096b" providerId="ADAL" clId="{6B13C006-4B5A-4185-A335-5D34416F6D16}" dt="2021-05-30T19:22:17.587" v="14732" actId="20577"/>
        <pc:sldMkLst>
          <pc:docMk/>
          <pc:sldMk cId="1957267878" sldId="979"/>
        </pc:sldMkLst>
        <pc:spChg chg="mod">
          <ac:chgData name="WEBLEX - Julie MICHEL" userId="25021893-7a15-45ac-b91c-6704d640096b" providerId="ADAL" clId="{6B13C006-4B5A-4185-A335-5D34416F6D16}" dt="2021-05-30T19:20:58.567" v="14611"/>
          <ac:spMkLst>
            <pc:docMk/>
            <pc:sldMk cId="1957267878" sldId="979"/>
            <ac:spMk id="2" creationId="{3011E5E9-D8F6-784C-AADC-BE7F679F104E}"/>
          </ac:spMkLst>
        </pc:spChg>
        <pc:spChg chg="mod">
          <ac:chgData name="WEBLEX - Julie MICHEL" userId="25021893-7a15-45ac-b91c-6704d640096b" providerId="ADAL" clId="{6B13C006-4B5A-4185-A335-5D34416F6D16}" dt="2021-05-30T19:22:17.587" v="14732" actId="20577"/>
          <ac:spMkLst>
            <pc:docMk/>
            <pc:sldMk cId="1957267878" sldId="979"/>
            <ac:spMk id="3" creationId="{D3E02A91-86E9-AC43-A857-3589E1F6678C}"/>
          </ac:spMkLst>
        </pc:spChg>
        <pc:spChg chg="mod">
          <ac:chgData name="WEBLEX - Julie MICHEL" userId="25021893-7a15-45ac-b91c-6704d640096b" providerId="ADAL" clId="{6B13C006-4B5A-4185-A335-5D34416F6D16}" dt="2021-05-30T19:21:08.154" v="14663" actId="20577"/>
          <ac:spMkLst>
            <pc:docMk/>
            <pc:sldMk cId="1957267878" sldId="979"/>
            <ac:spMk id="4" creationId="{3E87D24E-715F-894B-9112-97BA38C56587}"/>
          </ac:spMkLst>
        </pc:spChg>
      </pc:sldChg>
      <pc:sldChg chg="addSp modSp add mod modNotesTx">
        <pc:chgData name="WEBLEX - Julie MICHEL" userId="25021893-7a15-45ac-b91c-6704d640096b" providerId="ADAL" clId="{6B13C006-4B5A-4185-A335-5D34416F6D16}" dt="2021-05-21T19:07:38.509" v="7786" actId="14100"/>
        <pc:sldMkLst>
          <pc:docMk/>
          <pc:sldMk cId="2098344034" sldId="980"/>
        </pc:sldMkLst>
        <pc:spChg chg="mod">
          <ac:chgData name="WEBLEX - Julie MICHEL" userId="25021893-7a15-45ac-b91c-6704d640096b" providerId="ADAL" clId="{6B13C006-4B5A-4185-A335-5D34416F6D16}" dt="2021-05-21T19:06:32.368" v="7771" actId="20577"/>
          <ac:spMkLst>
            <pc:docMk/>
            <pc:sldMk cId="2098344034" sldId="980"/>
            <ac:spMk id="3" creationId="{D3E02A91-86E9-AC43-A857-3589E1F6678C}"/>
          </ac:spMkLst>
        </pc:spChg>
        <pc:picChg chg="add mod">
          <ac:chgData name="WEBLEX - Julie MICHEL" userId="25021893-7a15-45ac-b91c-6704d640096b" providerId="ADAL" clId="{6B13C006-4B5A-4185-A335-5D34416F6D16}" dt="2021-05-21T19:07:38.509" v="7786" actId="14100"/>
          <ac:picMkLst>
            <pc:docMk/>
            <pc:sldMk cId="2098344034" sldId="980"/>
            <ac:picMk id="3074" creationId="{B01DD562-F06A-4C50-B0CE-9EA1B524BD81}"/>
          </ac:picMkLst>
        </pc:picChg>
      </pc:sldChg>
      <pc:sldChg chg="modSp add mod">
        <pc:chgData name="WEBLEX - Julie MICHEL" userId="25021893-7a15-45ac-b91c-6704d640096b" providerId="ADAL" clId="{6B13C006-4B5A-4185-A335-5D34416F6D16}" dt="2021-05-21T19:35:45.876" v="8180"/>
        <pc:sldMkLst>
          <pc:docMk/>
          <pc:sldMk cId="2057966756" sldId="981"/>
        </pc:sldMkLst>
        <pc:spChg chg="mod">
          <ac:chgData name="WEBLEX - Julie MICHEL" userId="25021893-7a15-45ac-b91c-6704d640096b" providerId="ADAL" clId="{6B13C006-4B5A-4185-A335-5D34416F6D16}" dt="2021-05-21T19:35:45.876" v="8180"/>
          <ac:spMkLst>
            <pc:docMk/>
            <pc:sldMk cId="2057966756" sldId="981"/>
            <ac:spMk id="3" creationId="{D3E02A91-86E9-AC43-A857-3589E1F6678C}"/>
          </ac:spMkLst>
        </pc:spChg>
        <pc:spChg chg="mod">
          <ac:chgData name="WEBLEX - Julie MICHEL" userId="25021893-7a15-45ac-b91c-6704d640096b" providerId="ADAL" clId="{6B13C006-4B5A-4185-A335-5D34416F6D16}" dt="2021-05-21T19:34:57.980" v="8145" actId="20577"/>
          <ac:spMkLst>
            <pc:docMk/>
            <pc:sldMk cId="2057966756" sldId="981"/>
            <ac:spMk id="4" creationId="{3E87D24E-715F-894B-9112-97BA38C56587}"/>
          </ac:spMkLst>
        </pc:spChg>
      </pc:sldChg>
      <pc:sldChg chg="addSp modSp add mod modNotesTx">
        <pc:chgData name="WEBLEX - Julie MICHEL" userId="25021893-7a15-45ac-b91c-6704d640096b" providerId="ADAL" clId="{6B13C006-4B5A-4185-A335-5D34416F6D16}" dt="2021-05-21T19:24:52.863" v="7916" actId="20577"/>
        <pc:sldMkLst>
          <pc:docMk/>
          <pc:sldMk cId="1023552628" sldId="982"/>
        </pc:sldMkLst>
        <pc:spChg chg="mod">
          <ac:chgData name="WEBLEX - Julie MICHEL" userId="25021893-7a15-45ac-b91c-6704d640096b" providerId="ADAL" clId="{6B13C006-4B5A-4185-A335-5D34416F6D16}" dt="2021-05-21T19:23:45.291" v="7902"/>
          <ac:spMkLst>
            <pc:docMk/>
            <pc:sldMk cId="1023552628" sldId="982"/>
            <ac:spMk id="3" creationId="{D3E02A91-86E9-AC43-A857-3589E1F6678C}"/>
          </ac:spMkLst>
        </pc:spChg>
        <pc:picChg chg="add mod">
          <ac:chgData name="WEBLEX - Julie MICHEL" userId="25021893-7a15-45ac-b91c-6704d640096b" providerId="ADAL" clId="{6B13C006-4B5A-4185-A335-5D34416F6D16}" dt="2021-05-21T19:24:30.052" v="7908" actId="14100"/>
          <ac:picMkLst>
            <pc:docMk/>
            <pc:sldMk cId="1023552628" sldId="982"/>
            <ac:picMk id="6146" creationId="{B5430723-DECE-42F3-984A-7BF3EBCBEC35}"/>
          </ac:picMkLst>
        </pc:picChg>
      </pc:sldChg>
      <pc:sldChg chg="add">
        <pc:chgData name="WEBLEX - Julie MICHEL" userId="25021893-7a15-45ac-b91c-6704d640096b" providerId="ADAL" clId="{6B13C006-4B5A-4185-A335-5D34416F6D16}" dt="2021-05-21T19:25:08.950" v="7917"/>
        <pc:sldMkLst>
          <pc:docMk/>
          <pc:sldMk cId="4051525189" sldId="983"/>
        </pc:sldMkLst>
      </pc:sldChg>
      <pc:sldChg chg="add">
        <pc:chgData name="WEBLEX - Julie MICHEL" userId="25021893-7a15-45ac-b91c-6704d640096b" providerId="ADAL" clId="{6B13C006-4B5A-4185-A335-5D34416F6D16}" dt="2021-05-21T19:25:08.950" v="7917"/>
        <pc:sldMkLst>
          <pc:docMk/>
          <pc:sldMk cId="2246496684" sldId="984"/>
        </pc:sldMkLst>
      </pc:sldChg>
      <pc:sldChg chg="add">
        <pc:chgData name="WEBLEX - Julie MICHEL" userId="25021893-7a15-45ac-b91c-6704d640096b" providerId="ADAL" clId="{6B13C006-4B5A-4185-A335-5D34416F6D16}" dt="2021-05-21T19:25:19.065" v="7918"/>
        <pc:sldMkLst>
          <pc:docMk/>
          <pc:sldMk cId="2643537053" sldId="985"/>
        </pc:sldMkLst>
      </pc:sldChg>
      <pc:sldChg chg="add">
        <pc:chgData name="WEBLEX - Julie MICHEL" userId="25021893-7a15-45ac-b91c-6704d640096b" providerId="ADAL" clId="{6B13C006-4B5A-4185-A335-5D34416F6D16}" dt="2021-05-21T19:25:19.065" v="7918"/>
        <pc:sldMkLst>
          <pc:docMk/>
          <pc:sldMk cId="32791246" sldId="986"/>
        </pc:sldMkLst>
      </pc:sldChg>
      <pc:sldChg chg="add">
        <pc:chgData name="WEBLEX - Julie MICHEL" userId="25021893-7a15-45ac-b91c-6704d640096b" providerId="ADAL" clId="{6B13C006-4B5A-4185-A335-5D34416F6D16}" dt="2021-05-21T19:25:27.265" v="7919"/>
        <pc:sldMkLst>
          <pc:docMk/>
          <pc:sldMk cId="1979660966" sldId="987"/>
        </pc:sldMkLst>
      </pc:sldChg>
      <pc:sldChg chg="add">
        <pc:chgData name="WEBLEX - Julie MICHEL" userId="25021893-7a15-45ac-b91c-6704d640096b" providerId="ADAL" clId="{6B13C006-4B5A-4185-A335-5D34416F6D16}" dt="2021-05-21T19:25:27.265" v="7919"/>
        <pc:sldMkLst>
          <pc:docMk/>
          <pc:sldMk cId="777591465" sldId="988"/>
        </pc:sldMkLst>
      </pc:sldChg>
      <pc:sldChg chg="add">
        <pc:chgData name="WEBLEX - Julie MICHEL" userId="25021893-7a15-45ac-b91c-6704d640096b" providerId="ADAL" clId="{6B13C006-4B5A-4185-A335-5D34416F6D16}" dt="2021-05-21T19:25:37.148" v="7920"/>
        <pc:sldMkLst>
          <pc:docMk/>
          <pc:sldMk cId="3050146502" sldId="989"/>
        </pc:sldMkLst>
      </pc:sldChg>
      <pc:sldChg chg="add">
        <pc:chgData name="WEBLEX - Julie MICHEL" userId="25021893-7a15-45ac-b91c-6704d640096b" providerId="ADAL" clId="{6B13C006-4B5A-4185-A335-5D34416F6D16}" dt="2021-05-21T19:25:37.148" v="7920"/>
        <pc:sldMkLst>
          <pc:docMk/>
          <pc:sldMk cId="4049396984" sldId="990"/>
        </pc:sldMkLst>
      </pc:sldChg>
      <pc:sldChg chg="add">
        <pc:chgData name="WEBLEX - Julie MICHEL" userId="25021893-7a15-45ac-b91c-6704d640096b" providerId="ADAL" clId="{6B13C006-4B5A-4185-A335-5D34416F6D16}" dt="2021-05-21T19:25:52.195" v="7921"/>
        <pc:sldMkLst>
          <pc:docMk/>
          <pc:sldMk cId="4028153319" sldId="991"/>
        </pc:sldMkLst>
      </pc:sldChg>
      <pc:sldChg chg="add">
        <pc:chgData name="WEBLEX - Julie MICHEL" userId="25021893-7a15-45ac-b91c-6704d640096b" providerId="ADAL" clId="{6B13C006-4B5A-4185-A335-5D34416F6D16}" dt="2021-05-21T19:25:52.195" v="7921"/>
        <pc:sldMkLst>
          <pc:docMk/>
          <pc:sldMk cId="1423533579" sldId="992"/>
        </pc:sldMkLst>
      </pc:sldChg>
      <pc:sldChg chg="modSp add mod">
        <pc:chgData name="WEBLEX - Julie MICHEL" userId="25021893-7a15-45ac-b91c-6704d640096b" providerId="ADAL" clId="{6B13C006-4B5A-4185-A335-5D34416F6D16}" dt="2021-05-21T19:30:28.359" v="8060" actId="20577"/>
        <pc:sldMkLst>
          <pc:docMk/>
          <pc:sldMk cId="1892224544" sldId="993"/>
        </pc:sldMkLst>
        <pc:spChg chg="mod">
          <ac:chgData name="WEBLEX - Julie MICHEL" userId="25021893-7a15-45ac-b91c-6704d640096b" providerId="ADAL" clId="{6B13C006-4B5A-4185-A335-5D34416F6D16}" dt="2021-05-21T19:27:48.881" v="7976" actId="20577"/>
          <ac:spMkLst>
            <pc:docMk/>
            <pc:sldMk cId="1892224544" sldId="993"/>
            <ac:spMk id="2" creationId="{3011E5E9-D8F6-784C-AADC-BE7F679F104E}"/>
          </ac:spMkLst>
        </pc:spChg>
        <pc:spChg chg="mod">
          <ac:chgData name="WEBLEX - Julie MICHEL" userId="25021893-7a15-45ac-b91c-6704d640096b" providerId="ADAL" clId="{6B13C006-4B5A-4185-A335-5D34416F6D16}" dt="2021-05-21T19:30:28.359" v="8060" actId="20577"/>
          <ac:spMkLst>
            <pc:docMk/>
            <pc:sldMk cId="1892224544" sldId="993"/>
            <ac:spMk id="3" creationId="{D3E02A91-86E9-AC43-A857-3589E1F6678C}"/>
          </ac:spMkLst>
        </pc:spChg>
        <pc:spChg chg="mod">
          <ac:chgData name="WEBLEX - Julie MICHEL" userId="25021893-7a15-45ac-b91c-6704d640096b" providerId="ADAL" clId="{6B13C006-4B5A-4185-A335-5D34416F6D16}" dt="2021-05-21T19:28:06.574" v="8007" actId="20577"/>
          <ac:spMkLst>
            <pc:docMk/>
            <pc:sldMk cId="1892224544" sldId="993"/>
            <ac:spMk id="4" creationId="{3E87D24E-715F-894B-9112-97BA38C56587}"/>
          </ac:spMkLst>
        </pc:spChg>
      </pc:sldChg>
      <pc:sldChg chg="addSp modSp add mod modNotesTx">
        <pc:chgData name="WEBLEX - Julie MICHEL" userId="25021893-7a15-45ac-b91c-6704d640096b" providerId="ADAL" clId="{6B13C006-4B5A-4185-A335-5D34416F6D16}" dt="2021-05-21T19:32:14.032" v="8087" actId="20577"/>
        <pc:sldMkLst>
          <pc:docMk/>
          <pc:sldMk cId="2504334161" sldId="994"/>
        </pc:sldMkLst>
        <pc:spChg chg="mod">
          <ac:chgData name="WEBLEX - Julie MICHEL" userId="25021893-7a15-45ac-b91c-6704d640096b" providerId="ADAL" clId="{6B13C006-4B5A-4185-A335-5D34416F6D16}" dt="2021-05-21T19:31:13.277" v="8073" actId="947"/>
          <ac:spMkLst>
            <pc:docMk/>
            <pc:sldMk cId="2504334161" sldId="994"/>
            <ac:spMk id="3" creationId="{D3E02A91-86E9-AC43-A857-3589E1F6678C}"/>
          </ac:spMkLst>
        </pc:spChg>
        <pc:picChg chg="add mod">
          <ac:chgData name="WEBLEX - Julie MICHEL" userId="25021893-7a15-45ac-b91c-6704d640096b" providerId="ADAL" clId="{6B13C006-4B5A-4185-A335-5D34416F6D16}" dt="2021-05-21T19:31:50.930" v="8079" actId="14100"/>
          <ac:picMkLst>
            <pc:docMk/>
            <pc:sldMk cId="2504334161" sldId="994"/>
            <ac:picMk id="7170" creationId="{60F761AB-E55D-49DD-AAD9-8671B2A40320}"/>
          </ac:picMkLst>
        </pc:picChg>
      </pc:sldChg>
      <pc:sldChg chg="modSp add mod">
        <pc:chgData name="WEBLEX - Julie MICHEL" userId="25021893-7a15-45ac-b91c-6704d640096b" providerId="ADAL" clId="{6B13C006-4B5A-4185-A335-5D34416F6D16}" dt="2021-05-23T14:33:50.105" v="10007" actId="20577"/>
        <pc:sldMkLst>
          <pc:docMk/>
          <pc:sldMk cId="421731020" sldId="995"/>
        </pc:sldMkLst>
        <pc:spChg chg="mod">
          <ac:chgData name="WEBLEX - Julie MICHEL" userId="25021893-7a15-45ac-b91c-6704d640096b" providerId="ADAL" clId="{6B13C006-4B5A-4185-A335-5D34416F6D16}" dt="2021-05-23T14:33:50.105" v="10007" actId="20577"/>
          <ac:spMkLst>
            <pc:docMk/>
            <pc:sldMk cId="421731020" sldId="995"/>
            <ac:spMk id="3" creationId="{D3E02A91-86E9-AC43-A857-3589E1F6678C}"/>
          </ac:spMkLst>
        </pc:spChg>
        <pc:spChg chg="mod">
          <ac:chgData name="WEBLEX - Julie MICHEL" userId="25021893-7a15-45ac-b91c-6704d640096b" providerId="ADAL" clId="{6B13C006-4B5A-4185-A335-5D34416F6D16}" dt="2021-05-23T14:31:34.475" v="9847" actId="20577"/>
          <ac:spMkLst>
            <pc:docMk/>
            <pc:sldMk cId="421731020" sldId="995"/>
            <ac:spMk id="4" creationId="{3E87D24E-715F-894B-9112-97BA38C56587}"/>
          </ac:spMkLst>
        </pc:spChg>
      </pc:sldChg>
      <pc:sldChg chg="addSp modSp add mod modNotesTx">
        <pc:chgData name="WEBLEX - Julie MICHEL" userId="25021893-7a15-45ac-b91c-6704d640096b" providerId="ADAL" clId="{6B13C006-4B5A-4185-A335-5D34416F6D16}" dt="2021-05-21T19:38:10.146" v="8287" actId="20577"/>
        <pc:sldMkLst>
          <pc:docMk/>
          <pc:sldMk cId="1025858351" sldId="996"/>
        </pc:sldMkLst>
        <pc:spChg chg="mod">
          <ac:chgData name="WEBLEX - Julie MICHEL" userId="25021893-7a15-45ac-b91c-6704d640096b" providerId="ADAL" clId="{6B13C006-4B5A-4185-A335-5D34416F6D16}" dt="2021-05-21T19:36:45.240" v="8270" actId="20577"/>
          <ac:spMkLst>
            <pc:docMk/>
            <pc:sldMk cId="1025858351" sldId="996"/>
            <ac:spMk id="3" creationId="{D3E02A91-86E9-AC43-A857-3589E1F6678C}"/>
          </ac:spMkLst>
        </pc:spChg>
        <pc:picChg chg="add mod">
          <ac:chgData name="WEBLEX - Julie MICHEL" userId="25021893-7a15-45ac-b91c-6704d640096b" providerId="ADAL" clId="{6B13C006-4B5A-4185-A335-5D34416F6D16}" dt="2021-05-21T19:37:37.954" v="8276" actId="14100"/>
          <ac:picMkLst>
            <pc:docMk/>
            <pc:sldMk cId="1025858351" sldId="996"/>
            <ac:picMk id="13314" creationId="{202CCE55-D0E4-4050-A971-A07394B37239}"/>
          </ac:picMkLst>
        </pc:picChg>
      </pc:sldChg>
      <pc:sldChg chg="add">
        <pc:chgData name="WEBLEX - Julie MICHEL" userId="25021893-7a15-45ac-b91c-6704d640096b" providerId="ADAL" clId="{6B13C006-4B5A-4185-A335-5D34416F6D16}" dt="2021-05-21T19:38:23.675" v="8288"/>
        <pc:sldMkLst>
          <pc:docMk/>
          <pc:sldMk cId="201453327" sldId="997"/>
        </pc:sldMkLst>
      </pc:sldChg>
      <pc:sldChg chg="add">
        <pc:chgData name="WEBLEX - Julie MICHEL" userId="25021893-7a15-45ac-b91c-6704d640096b" providerId="ADAL" clId="{6B13C006-4B5A-4185-A335-5D34416F6D16}" dt="2021-05-21T19:38:23.675" v="8288"/>
        <pc:sldMkLst>
          <pc:docMk/>
          <pc:sldMk cId="2575726707" sldId="998"/>
        </pc:sldMkLst>
      </pc:sldChg>
      <pc:sldChg chg="addSp modSp add mod modNotesTx">
        <pc:chgData name="WEBLEX - Julie MICHEL" userId="25021893-7a15-45ac-b91c-6704d640096b" providerId="ADAL" clId="{6B13C006-4B5A-4185-A335-5D34416F6D16}" dt="2021-05-29T12:37:17.994" v="11983" actId="14100"/>
        <pc:sldMkLst>
          <pc:docMk/>
          <pc:sldMk cId="2051973267" sldId="999"/>
        </pc:sldMkLst>
        <pc:spChg chg="mod">
          <ac:chgData name="WEBLEX - Julie MICHEL" userId="25021893-7a15-45ac-b91c-6704d640096b" providerId="ADAL" clId="{6B13C006-4B5A-4185-A335-5D34416F6D16}" dt="2021-05-29T12:36:10.913" v="11964"/>
          <ac:spMkLst>
            <pc:docMk/>
            <pc:sldMk cId="2051973267" sldId="999"/>
            <ac:spMk id="3" creationId="{D3E02A91-86E9-AC43-A857-3589E1F6678C}"/>
          </ac:spMkLst>
        </pc:spChg>
        <pc:spChg chg="mod">
          <ac:chgData name="WEBLEX - Julie MICHEL" userId="25021893-7a15-45ac-b91c-6704d640096b" providerId="ADAL" clId="{6B13C006-4B5A-4185-A335-5D34416F6D16}" dt="2021-05-29T12:35:38.509" v="11916" actId="20577"/>
          <ac:spMkLst>
            <pc:docMk/>
            <pc:sldMk cId="2051973267" sldId="999"/>
            <ac:spMk id="4" creationId="{3E87D24E-715F-894B-9112-97BA38C56587}"/>
          </ac:spMkLst>
        </pc:spChg>
        <pc:picChg chg="add mod">
          <ac:chgData name="WEBLEX - Julie MICHEL" userId="25021893-7a15-45ac-b91c-6704d640096b" providerId="ADAL" clId="{6B13C006-4B5A-4185-A335-5D34416F6D16}" dt="2021-05-29T12:37:17.994" v="11983" actId="14100"/>
          <ac:picMkLst>
            <pc:docMk/>
            <pc:sldMk cId="2051973267" sldId="999"/>
            <ac:picMk id="2050" creationId="{B36FFDA9-8575-448D-B130-FBC81ED9DEE8}"/>
          </ac:picMkLst>
        </pc:picChg>
      </pc:sldChg>
      <pc:sldChg chg="addSp modSp add mod modNotesTx">
        <pc:chgData name="WEBLEX - Julie MICHEL" userId="25021893-7a15-45ac-b91c-6704d640096b" providerId="ADAL" clId="{6B13C006-4B5A-4185-A335-5D34416F6D16}" dt="2021-05-21T19:50:53.466" v="8408" actId="20577"/>
        <pc:sldMkLst>
          <pc:docMk/>
          <pc:sldMk cId="3936590869" sldId="1000"/>
        </pc:sldMkLst>
        <pc:spChg chg="mod">
          <ac:chgData name="WEBLEX - Julie MICHEL" userId="25021893-7a15-45ac-b91c-6704d640096b" providerId="ADAL" clId="{6B13C006-4B5A-4185-A335-5D34416F6D16}" dt="2021-05-21T19:49:23.088" v="8394" actId="20577"/>
          <ac:spMkLst>
            <pc:docMk/>
            <pc:sldMk cId="3936590869" sldId="1000"/>
            <ac:spMk id="3" creationId="{D3E02A91-86E9-AC43-A857-3589E1F6678C}"/>
          </ac:spMkLst>
        </pc:spChg>
        <pc:picChg chg="add mod">
          <ac:chgData name="WEBLEX - Julie MICHEL" userId="25021893-7a15-45ac-b91c-6704d640096b" providerId="ADAL" clId="{6B13C006-4B5A-4185-A335-5D34416F6D16}" dt="2021-05-21T19:50:27.978" v="8400" actId="14100"/>
          <ac:picMkLst>
            <pc:docMk/>
            <pc:sldMk cId="3936590869" sldId="1000"/>
            <ac:picMk id="14338" creationId="{47F4FE08-6D3F-4844-90A0-CC4EAF088BB2}"/>
          </ac:picMkLst>
        </pc:picChg>
      </pc:sldChg>
      <pc:sldChg chg="add">
        <pc:chgData name="WEBLEX - Julie MICHEL" userId="25021893-7a15-45ac-b91c-6704d640096b" providerId="ADAL" clId="{6B13C006-4B5A-4185-A335-5D34416F6D16}" dt="2021-05-21T19:54:38.434" v="8409"/>
        <pc:sldMkLst>
          <pc:docMk/>
          <pc:sldMk cId="213643841" sldId="1001"/>
        </pc:sldMkLst>
      </pc:sldChg>
      <pc:sldChg chg="addSp modSp add mod modNotesTx">
        <pc:chgData name="WEBLEX - Julie MICHEL" userId="25021893-7a15-45ac-b91c-6704d640096b" providerId="ADAL" clId="{6B13C006-4B5A-4185-A335-5D34416F6D16}" dt="2021-05-21T19:58:42.931" v="8559" actId="20577"/>
        <pc:sldMkLst>
          <pc:docMk/>
          <pc:sldMk cId="208545954" sldId="1002"/>
        </pc:sldMkLst>
        <pc:spChg chg="mod">
          <ac:chgData name="WEBLEX - Julie MICHEL" userId="25021893-7a15-45ac-b91c-6704d640096b" providerId="ADAL" clId="{6B13C006-4B5A-4185-A335-5D34416F6D16}" dt="2021-05-21T19:57:35.184" v="8544" actId="20577"/>
          <ac:spMkLst>
            <pc:docMk/>
            <pc:sldMk cId="208545954" sldId="1002"/>
            <ac:spMk id="3" creationId="{E6F47E94-4AD4-4EA5-A724-F53F9B3EE4AC}"/>
          </ac:spMkLst>
        </pc:spChg>
        <pc:picChg chg="add mod">
          <ac:chgData name="WEBLEX - Julie MICHEL" userId="25021893-7a15-45ac-b91c-6704d640096b" providerId="ADAL" clId="{6B13C006-4B5A-4185-A335-5D34416F6D16}" dt="2021-05-21T19:58:16.433" v="8550" actId="14100"/>
          <ac:picMkLst>
            <pc:docMk/>
            <pc:sldMk cId="208545954" sldId="1002"/>
            <ac:picMk id="16386" creationId="{690A31C7-79A1-4F67-B2BC-0DE18622356A}"/>
          </ac:picMkLst>
        </pc:picChg>
      </pc:sldChg>
      <pc:sldChg chg="modSp add mod">
        <pc:chgData name="WEBLEX - Julie MICHEL" userId="25021893-7a15-45ac-b91c-6704d640096b" providerId="ADAL" clId="{6B13C006-4B5A-4185-A335-5D34416F6D16}" dt="2021-05-21T20:03:28.715" v="8766" actId="20577"/>
        <pc:sldMkLst>
          <pc:docMk/>
          <pc:sldMk cId="4137366948" sldId="1003"/>
        </pc:sldMkLst>
        <pc:spChg chg="mod">
          <ac:chgData name="WEBLEX - Julie MICHEL" userId="25021893-7a15-45ac-b91c-6704d640096b" providerId="ADAL" clId="{6B13C006-4B5A-4185-A335-5D34416F6D16}" dt="2021-05-21T20:01:32.357" v="8632" actId="20577"/>
          <ac:spMkLst>
            <pc:docMk/>
            <pc:sldMk cId="4137366948" sldId="1003"/>
            <ac:spMk id="2" creationId="{3011E5E9-D8F6-784C-AADC-BE7F679F104E}"/>
          </ac:spMkLst>
        </pc:spChg>
        <pc:spChg chg="mod">
          <ac:chgData name="WEBLEX - Julie MICHEL" userId="25021893-7a15-45ac-b91c-6704d640096b" providerId="ADAL" clId="{6B13C006-4B5A-4185-A335-5D34416F6D16}" dt="2021-05-21T20:03:28.715" v="8766" actId="20577"/>
          <ac:spMkLst>
            <pc:docMk/>
            <pc:sldMk cId="4137366948" sldId="1003"/>
            <ac:spMk id="3" creationId="{D3E02A91-86E9-AC43-A857-3589E1F6678C}"/>
          </ac:spMkLst>
        </pc:spChg>
        <pc:spChg chg="mod">
          <ac:chgData name="WEBLEX - Julie MICHEL" userId="25021893-7a15-45ac-b91c-6704d640096b" providerId="ADAL" clId="{6B13C006-4B5A-4185-A335-5D34416F6D16}" dt="2021-05-21T20:01:50.382" v="8690" actId="313"/>
          <ac:spMkLst>
            <pc:docMk/>
            <pc:sldMk cId="4137366948" sldId="1003"/>
            <ac:spMk id="4" creationId="{3E87D24E-715F-894B-9112-97BA38C56587}"/>
          </ac:spMkLst>
        </pc:spChg>
      </pc:sldChg>
      <pc:sldChg chg="addSp modSp add mod modNotesTx">
        <pc:chgData name="WEBLEX - Julie MICHEL" userId="25021893-7a15-45ac-b91c-6704d640096b" providerId="ADAL" clId="{6B13C006-4B5A-4185-A335-5D34416F6D16}" dt="2021-05-21T20:06:16.936" v="8802" actId="20577"/>
        <pc:sldMkLst>
          <pc:docMk/>
          <pc:sldMk cId="1695145133" sldId="1004"/>
        </pc:sldMkLst>
        <pc:spChg chg="mod">
          <ac:chgData name="WEBLEX - Julie MICHEL" userId="25021893-7a15-45ac-b91c-6704d640096b" providerId="ADAL" clId="{6B13C006-4B5A-4185-A335-5D34416F6D16}" dt="2021-05-21T20:05:37.490" v="8793" actId="404"/>
          <ac:spMkLst>
            <pc:docMk/>
            <pc:sldMk cId="1695145133" sldId="1004"/>
            <ac:spMk id="3" creationId="{D3E02A91-86E9-AC43-A857-3589E1F6678C}"/>
          </ac:spMkLst>
        </pc:spChg>
        <pc:picChg chg="add mod">
          <ac:chgData name="WEBLEX - Julie MICHEL" userId="25021893-7a15-45ac-b91c-6704d640096b" providerId="ADAL" clId="{6B13C006-4B5A-4185-A335-5D34416F6D16}" dt="2021-05-21T20:03:02.992" v="8729" actId="14100"/>
          <ac:picMkLst>
            <pc:docMk/>
            <pc:sldMk cId="1695145133" sldId="1004"/>
            <ac:picMk id="17410" creationId="{884D4E57-7E28-45F9-BBD7-B41A0BB7831C}"/>
          </ac:picMkLst>
        </pc:picChg>
      </pc:sldChg>
      <pc:sldChg chg="modSp add mod">
        <pc:chgData name="WEBLEX - Julie MICHEL" userId="25021893-7a15-45ac-b91c-6704d640096b" providerId="ADAL" clId="{6B13C006-4B5A-4185-A335-5D34416F6D16}" dt="2021-05-21T20:09:57.107" v="8914" actId="20577"/>
        <pc:sldMkLst>
          <pc:docMk/>
          <pc:sldMk cId="95304610" sldId="1005"/>
        </pc:sldMkLst>
        <pc:spChg chg="mod">
          <ac:chgData name="WEBLEX - Julie MICHEL" userId="25021893-7a15-45ac-b91c-6704d640096b" providerId="ADAL" clId="{6B13C006-4B5A-4185-A335-5D34416F6D16}" dt="2021-05-21T20:08:58.793" v="8844"/>
          <ac:spMkLst>
            <pc:docMk/>
            <pc:sldMk cId="95304610" sldId="1005"/>
            <ac:spMk id="2" creationId="{3011E5E9-D8F6-784C-AADC-BE7F679F104E}"/>
          </ac:spMkLst>
        </pc:spChg>
        <pc:spChg chg="mod">
          <ac:chgData name="WEBLEX - Julie MICHEL" userId="25021893-7a15-45ac-b91c-6704d640096b" providerId="ADAL" clId="{6B13C006-4B5A-4185-A335-5D34416F6D16}" dt="2021-05-21T20:09:57.107" v="8914" actId="20577"/>
          <ac:spMkLst>
            <pc:docMk/>
            <pc:sldMk cId="95304610" sldId="1005"/>
            <ac:spMk id="3" creationId="{D3E02A91-86E9-AC43-A857-3589E1F6678C}"/>
          </ac:spMkLst>
        </pc:spChg>
        <pc:spChg chg="mod">
          <ac:chgData name="WEBLEX - Julie MICHEL" userId="25021893-7a15-45ac-b91c-6704d640096b" providerId="ADAL" clId="{6B13C006-4B5A-4185-A335-5D34416F6D16}" dt="2021-05-21T20:08:53.008" v="8843" actId="20577"/>
          <ac:spMkLst>
            <pc:docMk/>
            <pc:sldMk cId="95304610" sldId="1005"/>
            <ac:spMk id="4" creationId="{3E87D24E-715F-894B-9112-97BA38C56587}"/>
          </ac:spMkLst>
        </pc:spChg>
      </pc:sldChg>
      <pc:sldChg chg="addSp modSp add mod modNotesTx">
        <pc:chgData name="WEBLEX - Julie MICHEL" userId="25021893-7a15-45ac-b91c-6704d640096b" providerId="ADAL" clId="{6B13C006-4B5A-4185-A335-5D34416F6D16}" dt="2021-05-21T20:11:51.477" v="8951" actId="20577"/>
        <pc:sldMkLst>
          <pc:docMk/>
          <pc:sldMk cId="3762571847" sldId="1006"/>
        </pc:sldMkLst>
        <pc:spChg chg="mod">
          <ac:chgData name="WEBLEX - Julie MICHEL" userId="25021893-7a15-45ac-b91c-6704d640096b" providerId="ADAL" clId="{6B13C006-4B5A-4185-A335-5D34416F6D16}" dt="2021-05-21T20:10:34.697" v="8928" actId="20577"/>
          <ac:spMkLst>
            <pc:docMk/>
            <pc:sldMk cId="3762571847" sldId="1006"/>
            <ac:spMk id="3" creationId="{D3E02A91-86E9-AC43-A857-3589E1F6678C}"/>
          </ac:spMkLst>
        </pc:spChg>
        <pc:picChg chg="add mod">
          <ac:chgData name="WEBLEX - Julie MICHEL" userId="25021893-7a15-45ac-b91c-6704d640096b" providerId="ADAL" clId="{6B13C006-4B5A-4185-A335-5D34416F6D16}" dt="2021-05-21T20:11:06.736" v="8935" actId="14100"/>
          <ac:picMkLst>
            <pc:docMk/>
            <pc:sldMk cId="3762571847" sldId="1006"/>
            <ac:picMk id="18434" creationId="{28D5F6AF-B721-400A-BEC7-783214067649}"/>
          </ac:picMkLst>
        </pc:picChg>
      </pc:sldChg>
      <pc:sldChg chg="addSp modSp add mod modNotesTx">
        <pc:chgData name="WEBLEX - Julie MICHEL" userId="25021893-7a15-45ac-b91c-6704d640096b" providerId="ADAL" clId="{6B13C006-4B5A-4185-A335-5D34416F6D16}" dt="2021-05-29T14:04:20.896" v="13344" actId="20577"/>
        <pc:sldMkLst>
          <pc:docMk/>
          <pc:sldMk cId="1690066874" sldId="1007"/>
        </pc:sldMkLst>
        <pc:spChg chg="mod">
          <ac:chgData name="WEBLEX - Julie MICHEL" userId="25021893-7a15-45ac-b91c-6704d640096b" providerId="ADAL" clId="{6B13C006-4B5A-4185-A335-5D34416F6D16}" dt="2021-05-29T14:01:47.310" v="13238"/>
          <ac:spMkLst>
            <pc:docMk/>
            <pc:sldMk cId="1690066874" sldId="1007"/>
            <ac:spMk id="2" creationId="{3011E5E9-D8F6-784C-AADC-BE7F679F104E}"/>
          </ac:spMkLst>
        </pc:spChg>
        <pc:spChg chg="mod">
          <ac:chgData name="WEBLEX - Julie MICHEL" userId="25021893-7a15-45ac-b91c-6704d640096b" providerId="ADAL" clId="{6B13C006-4B5A-4185-A335-5D34416F6D16}" dt="2021-05-29T14:03:23.613" v="13331" actId="20577"/>
          <ac:spMkLst>
            <pc:docMk/>
            <pc:sldMk cId="1690066874" sldId="1007"/>
            <ac:spMk id="3" creationId="{D3E02A91-86E9-AC43-A857-3589E1F6678C}"/>
          </ac:spMkLst>
        </pc:spChg>
        <pc:spChg chg="mod">
          <ac:chgData name="WEBLEX - Julie MICHEL" userId="25021893-7a15-45ac-b91c-6704d640096b" providerId="ADAL" clId="{6B13C006-4B5A-4185-A335-5D34416F6D16}" dt="2021-05-29T14:01:53.354" v="13265" actId="20577"/>
          <ac:spMkLst>
            <pc:docMk/>
            <pc:sldMk cId="1690066874" sldId="1007"/>
            <ac:spMk id="4" creationId="{3E87D24E-715F-894B-9112-97BA38C56587}"/>
          </ac:spMkLst>
        </pc:spChg>
        <pc:picChg chg="add mod">
          <ac:chgData name="WEBLEX - Julie MICHEL" userId="25021893-7a15-45ac-b91c-6704d640096b" providerId="ADAL" clId="{6B13C006-4B5A-4185-A335-5D34416F6D16}" dt="2021-05-29T14:03:50.185" v="13337" actId="14100"/>
          <ac:picMkLst>
            <pc:docMk/>
            <pc:sldMk cId="1690066874" sldId="1007"/>
            <ac:picMk id="22530" creationId="{991A68A0-CEBE-4A6B-97F5-F831EE80B27B}"/>
          </ac:picMkLst>
        </pc:picChg>
      </pc:sldChg>
      <pc:sldChg chg="addSp modSp add mod modNotesTx">
        <pc:chgData name="WEBLEX - Julie MICHEL" userId="25021893-7a15-45ac-b91c-6704d640096b" providerId="ADAL" clId="{6B13C006-4B5A-4185-A335-5D34416F6D16}" dt="2021-05-22T08:08:17.084" v="9141" actId="20577"/>
        <pc:sldMkLst>
          <pc:docMk/>
          <pc:sldMk cId="59636722" sldId="1008"/>
        </pc:sldMkLst>
        <pc:spChg chg="mod">
          <ac:chgData name="WEBLEX - Julie MICHEL" userId="25021893-7a15-45ac-b91c-6704d640096b" providerId="ADAL" clId="{6B13C006-4B5A-4185-A335-5D34416F6D16}" dt="2021-05-22T08:07:47.554" v="9132"/>
          <ac:spMkLst>
            <pc:docMk/>
            <pc:sldMk cId="59636722" sldId="1008"/>
            <ac:spMk id="3" creationId="{D3E02A91-86E9-AC43-A857-3589E1F6678C}"/>
          </ac:spMkLst>
        </pc:spChg>
        <pc:picChg chg="add mod">
          <ac:chgData name="WEBLEX - Julie MICHEL" userId="25021893-7a15-45ac-b91c-6704d640096b" providerId="ADAL" clId="{6B13C006-4B5A-4185-A335-5D34416F6D16}" dt="2021-05-22T08:07:05.332" v="9118" actId="14100"/>
          <ac:picMkLst>
            <pc:docMk/>
            <pc:sldMk cId="59636722" sldId="1008"/>
            <ac:picMk id="1026" creationId="{B8F4432D-1728-4D25-833D-9947B6D47351}"/>
          </ac:picMkLst>
        </pc:picChg>
      </pc:sldChg>
      <pc:sldChg chg="modSp add mod">
        <pc:chgData name="WEBLEX - Julie MICHEL" userId="25021893-7a15-45ac-b91c-6704d640096b" providerId="ADAL" clId="{6B13C006-4B5A-4185-A335-5D34416F6D16}" dt="2021-05-22T08:14:05.640" v="9279" actId="20577"/>
        <pc:sldMkLst>
          <pc:docMk/>
          <pc:sldMk cId="3946168964" sldId="1009"/>
        </pc:sldMkLst>
        <pc:spChg chg="mod">
          <ac:chgData name="WEBLEX - Julie MICHEL" userId="25021893-7a15-45ac-b91c-6704d640096b" providerId="ADAL" clId="{6B13C006-4B5A-4185-A335-5D34416F6D16}" dt="2021-05-22T08:12:32.354" v="9143"/>
          <ac:spMkLst>
            <pc:docMk/>
            <pc:sldMk cId="3946168964" sldId="1009"/>
            <ac:spMk id="2" creationId="{3011E5E9-D8F6-784C-AADC-BE7F679F104E}"/>
          </ac:spMkLst>
        </pc:spChg>
        <pc:spChg chg="mod">
          <ac:chgData name="WEBLEX - Julie MICHEL" userId="25021893-7a15-45ac-b91c-6704d640096b" providerId="ADAL" clId="{6B13C006-4B5A-4185-A335-5D34416F6D16}" dt="2021-05-22T08:14:05.640" v="9279" actId="20577"/>
          <ac:spMkLst>
            <pc:docMk/>
            <pc:sldMk cId="3946168964" sldId="1009"/>
            <ac:spMk id="3" creationId="{D3E02A91-86E9-AC43-A857-3589E1F6678C}"/>
          </ac:spMkLst>
        </pc:spChg>
        <pc:spChg chg="mod">
          <ac:chgData name="WEBLEX - Julie MICHEL" userId="25021893-7a15-45ac-b91c-6704d640096b" providerId="ADAL" clId="{6B13C006-4B5A-4185-A335-5D34416F6D16}" dt="2021-05-22T08:12:48.971" v="9210" actId="313"/>
          <ac:spMkLst>
            <pc:docMk/>
            <pc:sldMk cId="3946168964" sldId="1009"/>
            <ac:spMk id="4" creationId="{3E87D24E-715F-894B-9112-97BA38C56587}"/>
          </ac:spMkLst>
        </pc:spChg>
      </pc:sldChg>
      <pc:sldChg chg="addSp modSp add mod modNotesTx">
        <pc:chgData name="WEBLEX - Julie MICHEL" userId="25021893-7a15-45ac-b91c-6704d640096b" providerId="ADAL" clId="{6B13C006-4B5A-4185-A335-5D34416F6D16}" dt="2021-05-22T08:15:35.032" v="9304" actId="20577"/>
        <pc:sldMkLst>
          <pc:docMk/>
          <pc:sldMk cId="3843419191" sldId="1010"/>
        </pc:sldMkLst>
        <pc:spChg chg="mod">
          <ac:chgData name="WEBLEX - Julie MICHEL" userId="25021893-7a15-45ac-b91c-6704d640096b" providerId="ADAL" clId="{6B13C006-4B5A-4185-A335-5D34416F6D16}" dt="2021-05-22T08:14:36.025" v="9291" actId="20577"/>
          <ac:spMkLst>
            <pc:docMk/>
            <pc:sldMk cId="3843419191" sldId="1010"/>
            <ac:spMk id="3" creationId="{D3E02A91-86E9-AC43-A857-3589E1F6678C}"/>
          </ac:spMkLst>
        </pc:spChg>
        <pc:picChg chg="add mod">
          <ac:chgData name="WEBLEX - Julie MICHEL" userId="25021893-7a15-45ac-b91c-6704d640096b" providerId="ADAL" clId="{6B13C006-4B5A-4185-A335-5D34416F6D16}" dt="2021-05-22T08:13:37.885" v="9247" actId="14100"/>
          <ac:picMkLst>
            <pc:docMk/>
            <pc:sldMk cId="3843419191" sldId="1010"/>
            <ac:picMk id="2050" creationId="{72DEBAAA-0223-41F2-95EE-D799A2CBF3CC}"/>
          </ac:picMkLst>
        </pc:picChg>
      </pc:sldChg>
      <pc:sldChg chg="modSp add mod">
        <pc:chgData name="WEBLEX - Julie MICHEL" userId="25021893-7a15-45ac-b91c-6704d640096b" providerId="ADAL" clId="{6B13C006-4B5A-4185-A335-5D34416F6D16}" dt="2021-05-24T14:36:11.171" v="11712" actId="20577"/>
        <pc:sldMkLst>
          <pc:docMk/>
          <pc:sldMk cId="4097857387" sldId="1011"/>
        </pc:sldMkLst>
        <pc:spChg chg="mod">
          <ac:chgData name="WEBLEX - Julie MICHEL" userId="25021893-7a15-45ac-b91c-6704d640096b" providerId="ADAL" clId="{6B13C006-4B5A-4185-A335-5D34416F6D16}" dt="2021-05-24T14:31:22.510" v="11585"/>
          <ac:spMkLst>
            <pc:docMk/>
            <pc:sldMk cId="4097857387" sldId="1011"/>
            <ac:spMk id="2" creationId="{3011E5E9-D8F6-784C-AADC-BE7F679F104E}"/>
          </ac:spMkLst>
        </pc:spChg>
        <pc:spChg chg="mod">
          <ac:chgData name="WEBLEX - Julie MICHEL" userId="25021893-7a15-45ac-b91c-6704d640096b" providerId="ADAL" clId="{6B13C006-4B5A-4185-A335-5D34416F6D16}" dt="2021-05-24T14:36:11.171" v="11712" actId="20577"/>
          <ac:spMkLst>
            <pc:docMk/>
            <pc:sldMk cId="4097857387" sldId="1011"/>
            <ac:spMk id="3" creationId="{D3E02A91-86E9-AC43-A857-3589E1F6678C}"/>
          </ac:spMkLst>
        </pc:spChg>
        <pc:spChg chg="mod">
          <ac:chgData name="WEBLEX - Julie MICHEL" userId="25021893-7a15-45ac-b91c-6704d640096b" providerId="ADAL" clId="{6B13C006-4B5A-4185-A335-5D34416F6D16}" dt="2021-05-24T14:31:34.182" v="11640" actId="20577"/>
          <ac:spMkLst>
            <pc:docMk/>
            <pc:sldMk cId="4097857387" sldId="1011"/>
            <ac:spMk id="4" creationId="{3E87D24E-715F-894B-9112-97BA38C56587}"/>
          </ac:spMkLst>
        </pc:spChg>
      </pc:sldChg>
      <pc:sldChg chg="modSp add mod">
        <pc:chgData name="WEBLEX - Julie MICHEL" userId="25021893-7a15-45ac-b91c-6704d640096b" providerId="ADAL" clId="{6B13C006-4B5A-4185-A335-5D34416F6D16}" dt="2021-05-23T14:17:06.548" v="9697" actId="404"/>
        <pc:sldMkLst>
          <pc:docMk/>
          <pc:sldMk cId="3057560608" sldId="1012"/>
        </pc:sldMkLst>
        <pc:spChg chg="mod">
          <ac:chgData name="WEBLEX - Julie MICHEL" userId="25021893-7a15-45ac-b91c-6704d640096b" providerId="ADAL" clId="{6B13C006-4B5A-4185-A335-5D34416F6D16}" dt="2021-05-23T14:10:31.525" v="9590"/>
          <ac:spMkLst>
            <pc:docMk/>
            <pc:sldMk cId="3057560608" sldId="1012"/>
            <ac:spMk id="2" creationId="{3011E5E9-D8F6-784C-AADC-BE7F679F104E}"/>
          </ac:spMkLst>
        </pc:spChg>
        <pc:spChg chg="mod">
          <ac:chgData name="WEBLEX - Julie MICHEL" userId="25021893-7a15-45ac-b91c-6704d640096b" providerId="ADAL" clId="{6B13C006-4B5A-4185-A335-5D34416F6D16}" dt="2021-05-23T14:17:06.548" v="9697" actId="404"/>
          <ac:spMkLst>
            <pc:docMk/>
            <pc:sldMk cId="3057560608" sldId="1012"/>
            <ac:spMk id="3" creationId="{D3E02A91-86E9-AC43-A857-3589E1F6678C}"/>
          </ac:spMkLst>
        </pc:spChg>
        <pc:spChg chg="mod">
          <ac:chgData name="WEBLEX - Julie MICHEL" userId="25021893-7a15-45ac-b91c-6704d640096b" providerId="ADAL" clId="{6B13C006-4B5A-4185-A335-5D34416F6D16}" dt="2021-05-23T14:10:35.082" v="9610" actId="20577"/>
          <ac:spMkLst>
            <pc:docMk/>
            <pc:sldMk cId="3057560608" sldId="1012"/>
            <ac:spMk id="4" creationId="{3E87D24E-715F-894B-9112-97BA38C56587}"/>
          </ac:spMkLst>
        </pc:spChg>
      </pc:sldChg>
      <pc:sldChg chg="add">
        <pc:chgData name="WEBLEX - Julie MICHEL" userId="25021893-7a15-45ac-b91c-6704d640096b" providerId="ADAL" clId="{6B13C006-4B5A-4185-A335-5D34416F6D16}" dt="2021-05-23T14:06:34.941" v="9487"/>
        <pc:sldMkLst>
          <pc:docMk/>
          <pc:sldMk cId="3453375084" sldId="1014"/>
        </pc:sldMkLst>
      </pc:sldChg>
      <pc:sldChg chg="addSp modSp add mod modNotesTx">
        <pc:chgData name="WEBLEX - Julie MICHEL" userId="25021893-7a15-45ac-b91c-6704d640096b" providerId="ADAL" clId="{6B13C006-4B5A-4185-A335-5D34416F6D16}" dt="2021-05-23T15:01:30.157" v="10422" actId="20577"/>
        <pc:sldMkLst>
          <pc:docMk/>
          <pc:sldMk cId="2193679408" sldId="1015"/>
        </pc:sldMkLst>
        <pc:spChg chg="mod">
          <ac:chgData name="WEBLEX - Julie MICHEL" userId="25021893-7a15-45ac-b91c-6704d640096b" providerId="ADAL" clId="{6B13C006-4B5A-4185-A335-5D34416F6D16}" dt="2021-05-23T14:59:29.483" v="10323"/>
          <ac:spMkLst>
            <pc:docMk/>
            <pc:sldMk cId="2193679408" sldId="1015"/>
            <ac:spMk id="2" creationId="{3011E5E9-D8F6-784C-AADC-BE7F679F104E}"/>
          </ac:spMkLst>
        </pc:spChg>
        <pc:spChg chg="mod">
          <ac:chgData name="WEBLEX - Julie MICHEL" userId="25021893-7a15-45ac-b91c-6704d640096b" providerId="ADAL" clId="{6B13C006-4B5A-4185-A335-5D34416F6D16}" dt="2021-05-23T15:00:37.054" v="10411"/>
          <ac:spMkLst>
            <pc:docMk/>
            <pc:sldMk cId="2193679408" sldId="1015"/>
            <ac:spMk id="3" creationId="{D3E02A91-86E9-AC43-A857-3589E1F6678C}"/>
          </ac:spMkLst>
        </pc:spChg>
        <pc:spChg chg="mod">
          <ac:chgData name="WEBLEX - Julie MICHEL" userId="25021893-7a15-45ac-b91c-6704d640096b" providerId="ADAL" clId="{6B13C006-4B5A-4185-A335-5D34416F6D16}" dt="2021-05-23T14:59:33.763" v="10340" actId="20577"/>
          <ac:spMkLst>
            <pc:docMk/>
            <pc:sldMk cId="2193679408" sldId="1015"/>
            <ac:spMk id="4" creationId="{3E87D24E-715F-894B-9112-97BA38C56587}"/>
          </ac:spMkLst>
        </pc:spChg>
        <pc:picChg chg="add mod">
          <ac:chgData name="WEBLEX - Julie MICHEL" userId="25021893-7a15-45ac-b91c-6704d640096b" providerId="ADAL" clId="{6B13C006-4B5A-4185-A335-5D34416F6D16}" dt="2021-05-23T15:00:18.717" v="10406" actId="14100"/>
          <ac:picMkLst>
            <pc:docMk/>
            <pc:sldMk cId="2193679408" sldId="1015"/>
            <ac:picMk id="7170" creationId="{6D0CCEB7-E5D6-49CA-B735-318FFAD1DB16}"/>
          </ac:picMkLst>
        </pc:picChg>
      </pc:sldChg>
      <pc:sldChg chg="addSp modSp add mod modNotesTx">
        <pc:chgData name="WEBLEX - Julie MICHEL" userId="25021893-7a15-45ac-b91c-6704d640096b" providerId="ADAL" clId="{6B13C006-4B5A-4185-A335-5D34416F6D16}" dt="2021-05-23T14:18:32.457" v="9737" actId="20577"/>
        <pc:sldMkLst>
          <pc:docMk/>
          <pc:sldMk cId="2473039149" sldId="1016"/>
        </pc:sldMkLst>
        <pc:spChg chg="mod">
          <ac:chgData name="WEBLEX - Julie MICHEL" userId="25021893-7a15-45ac-b91c-6704d640096b" providerId="ADAL" clId="{6B13C006-4B5A-4185-A335-5D34416F6D16}" dt="2021-05-23T14:17:44.133" v="9723" actId="20577"/>
          <ac:spMkLst>
            <pc:docMk/>
            <pc:sldMk cId="2473039149" sldId="1016"/>
            <ac:spMk id="3" creationId="{D3E02A91-86E9-AC43-A857-3589E1F6678C}"/>
          </ac:spMkLst>
        </pc:spChg>
        <pc:picChg chg="add mod">
          <ac:chgData name="WEBLEX - Julie MICHEL" userId="25021893-7a15-45ac-b91c-6704d640096b" providerId="ADAL" clId="{6B13C006-4B5A-4185-A335-5D34416F6D16}" dt="2021-05-23T14:18:10.029" v="9729" actId="14100"/>
          <ac:picMkLst>
            <pc:docMk/>
            <pc:sldMk cId="2473039149" sldId="1016"/>
            <ac:picMk id="2050" creationId="{7501C226-C712-45A5-A44E-78EFABC64717}"/>
          </ac:picMkLst>
        </pc:picChg>
      </pc:sldChg>
      <pc:sldChg chg="modSp add mod">
        <pc:chgData name="WEBLEX - Julie MICHEL" userId="25021893-7a15-45ac-b91c-6704d640096b" providerId="ADAL" clId="{6B13C006-4B5A-4185-A335-5D34416F6D16}" dt="2021-05-23T14:44:32.448" v="10127" actId="20577"/>
        <pc:sldMkLst>
          <pc:docMk/>
          <pc:sldMk cId="3823334959" sldId="1017"/>
        </pc:sldMkLst>
        <pc:spChg chg="mod">
          <ac:chgData name="WEBLEX - Julie MICHEL" userId="25021893-7a15-45ac-b91c-6704d640096b" providerId="ADAL" clId="{6B13C006-4B5A-4185-A335-5D34416F6D16}" dt="2021-05-23T14:44:32.448" v="10127" actId="20577"/>
          <ac:spMkLst>
            <pc:docMk/>
            <pc:sldMk cId="3823334959" sldId="1017"/>
            <ac:spMk id="3" creationId="{D3E02A91-86E9-AC43-A857-3589E1F6678C}"/>
          </ac:spMkLst>
        </pc:spChg>
        <pc:spChg chg="mod">
          <ac:chgData name="WEBLEX - Julie MICHEL" userId="25021893-7a15-45ac-b91c-6704d640096b" providerId="ADAL" clId="{6B13C006-4B5A-4185-A335-5D34416F6D16}" dt="2021-05-23T14:43:38.370" v="10083" actId="20577"/>
          <ac:spMkLst>
            <pc:docMk/>
            <pc:sldMk cId="3823334959" sldId="1017"/>
            <ac:spMk id="4" creationId="{3E87D24E-715F-894B-9112-97BA38C56587}"/>
          </ac:spMkLst>
        </pc:spChg>
      </pc:sldChg>
      <pc:sldChg chg="addSp modSp add mod modNotesTx">
        <pc:chgData name="WEBLEX - Julie MICHEL" userId="25021893-7a15-45ac-b91c-6704d640096b" providerId="ADAL" clId="{6B13C006-4B5A-4185-A335-5D34416F6D16}" dt="2021-05-23T15:12:14.759" v="10701" actId="20577"/>
        <pc:sldMkLst>
          <pc:docMk/>
          <pc:sldMk cId="1029175975" sldId="1018"/>
        </pc:sldMkLst>
        <pc:spChg chg="mod">
          <ac:chgData name="WEBLEX - Julie MICHEL" userId="25021893-7a15-45ac-b91c-6704d640096b" providerId="ADAL" clId="{6B13C006-4B5A-4185-A335-5D34416F6D16}" dt="2021-05-23T15:11:06.811" v="10677" actId="27636"/>
          <ac:spMkLst>
            <pc:docMk/>
            <pc:sldMk cId="1029175975" sldId="1018"/>
            <ac:spMk id="3" creationId="{D3E02A91-86E9-AC43-A857-3589E1F6678C}"/>
          </ac:spMkLst>
        </pc:spChg>
        <pc:spChg chg="mod">
          <ac:chgData name="WEBLEX - Julie MICHEL" userId="25021893-7a15-45ac-b91c-6704d640096b" providerId="ADAL" clId="{6B13C006-4B5A-4185-A335-5D34416F6D16}" dt="2021-05-23T15:09:57.949" v="10588" actId="20577"/>
          <ac:spMkLst>
            <pc:docMk/>
            <pc:sldMk cId="1029175975" sldId="1018"/>
            <ac:spMk id="4" creationId="{3E87D24E-715F-894B-9112-97BA38C56587}"/>
          </ac:spMkLst>
        </pc:spChg>
        <pc:picChg chg="add mod">
          <ac:chgData name="WEBLEX - Julie MICHEL" userId="25021893-7a15-45ac-b91c-6704d640096b" providerId="ADAL" clId="{6B13C006-4B5A-4185-A335-5D34416F6D16}" dt="2021-05-23T15:11:37.332" v="10683" actId="14100"/>
          <ac:picMkLst>
            <pc:docMk/>
            <pc:sldMk cId="1029175975" sldId="1018"/>
            <ac:picMk id="9218" creationId="{B9AD4601-745F-4D1F-98EE-A3FA17E4EAEB}"/>
          </ac:picMkLst>
        </pc:picChg>
      </pc:sldChg>
      <pc:sldChg chg="addSp modSp add mod modNotesTx">
        <pc:chgData name="WEBLEX - Julie MICHEL" userId="25021893-7a15-45ac-b91c-6704d640096b" providerId="ADAL" clId="{6B13C006-4B5A-4185-A335-5D34416F6D16}" dt="2021-05-23T14:34:49.296" v="10023" actId="20577"/>
        <pc:sldMkLst>
          <pc:docMk/>
          <pc:sldMk cId="1158194579" sldId="1019"/>
        </pc:sldMkLst>
        <pc:spChg chg="mod">
          <ac:chgData name="WEBLEX - Julie MICHEL" userId="25021893-7a15-45ac-b91c-6704d640096b" providerId="ADAL" clId="{6B13C006-4B5A-4185-A335-5D34416F6D16}" dt="2021-05-23T14:34:09.741" v="10015"/>
          <ac:spMkLst>
            <pc:docMk/>
            <pc:sldMk cId="1158194579" sldId="1019"/>
            <ac:spMk id="3" creationId="{D3E02A91-86E9-AC43-A857-3589E1F6678C}"/>
          </ac:spMkLst>
        </pc:spChg>
        <pc:picChg chg="add mod">
          <ac:chgData name="WEBLEX - Julie MICHEL" userId="25021893-7a15-45ac-b91c-6704d640096b" providerId="ADAL" clId="{6B13C006-4B5A-4185-A335-5D34416F6D16}" dt="2021-05-23T14:32:32.905" v="9891" actId="14100"/>
          <ac:picMkLst>
            <pc:docMk/>
            <pc:sldMk cId="1158194579" sldId="1019"/>
            <ac:picMk id="4098" creationId="{F58167AC-AEEE-4762-A4AD-523A104EA0D7}"/>
          </ac:picMkLst>
        </pc:picChg>
      </pc:sldChg>
      <pc:sldChg chg="addSp modSp add mod modNotesTx">
        <pc:chgData name="WEBLEX - Julie MICHEL" userId="25021893-7a15-45ac-b91c-6704d640096b" providerId="ADAL" clId="{6B13C006-4B5A-4185-A335-5D34416F6D16}" dt="2021-05-29T13:58:36.346" v="13235" actId="20577"/>
        <pc:sldMkLst>
          <pc:docMk/>
          <pc:sldMk cId="3921672008" sldId="1020"/>
        </pc:sldMkLst>
        <pc:spChg chg="mod">
          <ac:chgData name="WEBLEX - Julie MICHEL" userId="25021893-7a15-45ac-b91c-6704d640096b" providerId="ADAL" clId="{6B13C006-4B5A-4185-A335-5D34416F6D16}" dt="2021-05-29T13:57:30.235" v="13211" actId="20577"/>
          <ac:spMkLst>
            <pc:docMk/>
            <pc:sldMk cId="3921672008" sldId="1020"/>
            <ac:spMk id="3" creationId="{D3E02A91-86E9-AC43-A857-3589E1F6678C}"/>
          </ac:spMkLst>
        </pc:spChg>
        <pc:spChg chg="mod">
          <ac:chgData name="WEBLEX - Julie MICHEL" userId="25021893-7a15-45ac-b91c-6704d640096b" providerId="ADAL" clId="{6B13C006-4B5A-4185-A335-5D34416F6D16}" dt="2021-05-29T13:56:52.950" v="13145" actId="20577"/>
          <ac:spMkLst>
            <pc:docMk/>
            <pc:sldMk cId="3921672008" sldId="1020"/>
            <ac:spMk id="4" creationId="{3E87D24E-715F-894B-9112-97BA38C56587}"/>
          </ac:spMkLst>
        </pc:spChg>
        <pc:picChg chg="add mod">
          <ac:chgData name="WEBLEX - Julie MICHEL" userId="25021893-7a15-45ac-b91c-6704d640096b" providerId="ADAL" clId="{6B13C006-4B5A-4185-A335-5D34416F6D16}" dt="2021-05-29T13:57:56.120" v="13217" actId="14100"/>
          <ac:picMkLst>
            <pc:docMk/>
            <pc:sldMk cId="3921672008" sldId="1020"/>
            <ac:picMk id="20482" creationId="{7FA88FBE-BDD3-48A4-9F42-43594187C292}"/>
          </ac:picMkLst>
        </pc:picChg>
      </pc:sldChg>
      <pc:sldChg chg="addSp modSp add mod modNotesTx">
        <pc:chgData name="WEBLEX - Julie MICHEL" userId="25021893-7a15-45ac-b91c-6704d640096b" providerId="ADAL" clId="{6B13C006-4B5A-4185-A335-5D34416F6D16}" dt="2021-05-23T14:46:29.923" v="10161" actId="20577"/>
        <pc:sldMkLst>
          <pc:docMk/>
          <pc:sldMk cId="3525455818" sldId="1021"/>
        </pc:sldMkLst>
        <pc:spChg chg="mod">
          <ac:chgData name="WEBLEX - Julie MICHEL" userId="25021893-7a15-45ac-b91c-6704d640096b" providerId="ADAL" clId="{6B13C006-4B5A-4185-A335-5D34416F6D16}" dt="2021-05-23T14:45:33.088" v="10143" actId="20577"/>
          <ac:spMkLst>
            <pc:docMk/>
            <pc:sldMk cId="3525455818" sldId="1021"/>
            <ac:spMk id="3" creationId="{D3E02A91-86E9-AC43-A857-3589E1F6678C}"/>
          </ac:spMkLst>
        </pc:spChg>
        <pc:picChg chg="add mod">
          <ac:chgData name="WEBLEX - Julie MICHEL" userId="25021893-7a15-45ac-b91c-6704d640096b" providerId="ADAL" clId="{6B13C006-4B5A-4185-A335-5D34416F6D16}" dt="2021-05-23T14:45:56.807" v="10149" actId="14100"/>
          <ac:picMkLst>
            <pc:docMk/>
            <pc:sldMk cId="3525455818" sldId="1021"/>
            <ac:picMk id="5122" creationId="{C12483EF-CBD2-4E09-9CBF-A350F031F6FE}"/>
          </ac:picMkLst>
        </pc:picChg>
      </pc:sldChg>
      <pc:sldChg chg="modSp add mod">
        <pc:chgData name="WEBLEX - Julie MICHEL" userId="25021893-7a15-45ac-b91c-6704d640096b" providerId="ADAL" clId="{6B13C006-4B5A-4185-A335-5D34416F6D16}" dt="2021-05-29T12:55:07.509" v="12200" actId="20577"/>
        <pc:sldMkLst>
          <pc:docMk/>
          <pc:sldMk cId="503069242" sldId="1022"/>
        </pc:sldMkLst>
        <pc:spChg chg="mod">
          <ac:chgData name="WEBLEX - Julie MICHEL" userId="25021893-7a15-45ac-b91c-6704d640096b" providerId="ADAL" clId="{6B13C006-4B5A-4185-A335-5D34416F6D16}" dt="2021-05-23T15:16:00.176" v="10787" actId="6549"/>
          <ac:spMkLst>
            <pc:docMk/>
            <pc:sldMk cId="503069242" sldId="1022"/>
            <ac:spMk id="3" creationId="{D3E02A91-86E9-AC43-A857-3589E1F6678C}"/>
          </ac:spMkLst>
        </pc:spChg>
        <pc:spChg chg="mod">
          <ac:chgData name="WEBLEX - Julie MICHEL" userId="25021893-7a15-45ac-b91c-6704d640096b" providerId="ADAL" clId="{6B13C006-4B5A-4185-A335-5D34416F6D16}" dt="2021-05-29T12:55:07.509" v="12200" actId="20577"/>
          <ac:spMkLst>
            <pc:docMk/>
            <pc:sldMk cId="503069242" sldId="1022"/>
            <ac:spMk id="4" creationId="{3E87D24E-715F-894B-9112-97BA38C56587}"/>
          </ac:spMkLst>
        </pc:spChg>
      </pc:sldChg>
      <pc:sldChg chg="addSp modSp add mod modNotesTx">
        <pc:chgData name="WEBLEX - Julie MICHEL" userId="25021893-7a15-45ac-b91c-6704d640096b" providerId="ADAL" clId="{6B13C006-4B5A-4185-A335-5D34416F6D16}" dt="2021-05-23T14:56:16.055" v="10321" actId="20577"/>
        <pc:sldMkLst>
          <pc:docMk/>
          <pc:sldMk cId="1741343096" sldId="1023"/>
        </pc:sldMkLst>
        <pc:spChg chg="mod">
          <ac:chgData name="WEBLEX - Julie MICHEL" userId="25021893-7a15-45ac-b91c-6704d640096b" providerId="ADAL" clId="{6B13C006-4B5A-4185-A335-5D34416F6D16}" dt="2021-05-23T14:54:21.355" v="10313" actId="20577"/>
          <ac:spMkLst>
            <pc:docMk/>
            <pc:sldMk cId="1741343096" sldId="1023"/>
            <ac:spMk id="3" creationId="{D3E02A91-86E9-AC43-A857-3589E1F6678C}"/>
          </ac:spMkLst>
        </pc:spChg>
        <pc:picChg chg="add mod">
          <ac:chgData name="WEBLEX - Julie MICHEL" userId="25021893-7a15-45ac-b91c-6704d640096b" providerId="ADAL" clId="{6B13C006-4B5A-4185-A335-5D34416F6D16}" dt="2021-05-23T14:52:47.718" v="10252" actId="14100"/>
          <ac:picMkLst>
            <pc:docMk/>
            <pc:sldMk cId="1741343096" sldId="1023"/>
            <ac:picMk id="6146" creationId="{BEA81220-9634-4249-876A-B11A0B3C24ED}"/>
          </ac:picMkLst>
        </pc:picChg>
      </pc:sldChg>
      <pc:sldChg chg="add del">
        <pc:chgData name="WEBLEX - Julie MICHEL" userId="25021893-7a15-45ac-b91c-6704d640096b" providerId="ADAL" clId="{6B13C006-4B5A-4185-A335-5D34416F6D16}" dt="2021-05-23T15:04:27.035" v="10424" actId="2696"/>
        <pc:sldMkLst>
          <pc:docMk/>
          <pc:sldMk cId="56892752" sldId="1024"/>
        </pc:sldMkLst>
      </pc:sldChg>
      <pc:sldChg chg="addSp modSp add mod modNotesTx">
        <pc:chgData name="WEBLEX - Julie MICHEL" userId="25021893-7a15-45ac-b91c-6704d640096b" providerId="ADAL" clId="{6B13C006-4B5A-4185-A335-5D34416F6D16}" dt="2021-05-23T15:06:56.580" v="10553" actId="20577"/>
        <pc:sldMkLst>
          <pc:docMk/>
          <pc:sldMk cId="1187991929" sldId="1024"/>
        </pc:sldMkLst>
        <pc:spChg chg="mod">
          <ac:chgData name="WEBLEX - Julie MICHEL" userId="25021893-7a15-45ac-b91c-6704d640096b" providerId="ADAL" clId="{6B13C006-4B5A-4185-A335-5D34416F6D16}" dt="2021-05-23T15:04:45.763" v="10426"/>
          <ac:spMkLst>
            <pc:docMk/>
            <pc:sldMk cId="1187991929" sldId="1024"/>
            <ac:spMk id="2" creationId="{3011E5E9-D8F6-784C-AADC-BE7F679F104E}"/>
          </ac:spMkLst>
        </pc:spChg>
        <pc:spChg chg="mod">
          <ac:chgData name="WEBLEX - Julie MICHEL" userId="25021893-7a15-45ac-b91c-6704d640096b" providerId="ADAL" clId="{6B13C006-4B5A-4185-A335-5D34416F6D16}" dt="2021-05-23T15:05:36.687" v="10526" actId="27636"/>
          <ac:spMkLst>
            <pc:docMk/>
            <pc:sldMk cId="1187991929" sldId="1024"/>
            <ac:spMk id="3" creationId="{D3E02A91-86E9-AC43-A857-3589E1F6678C}"/>
          </ac:spMkLst>
        </pc:spChg>
        <pc:spChg chg="mod">
          <ac:chgData name="WEBLEX - Julie MICHEL" userId="25021893-7a15-45ac-b91c-6704d640096b" providerId="ADAL" clId="{6B13C006-4B5A-4185-A335-5D34416F6D16}" dt="2021-05-23T15:04:51.286" v="10449" actId="20577"/>
          <ac:spMkLst>
            <pc:docMk/>
            <pc:sldMk cId="1187991929" sldId="1024"/>
            <ac:spMk id="4" creationId="{3E87D24E-715F-894B-9112-97BA38C56587}"/>
          </ac:spMkLst>
        </pc:spChg>
        <pc:picChg chg="add mod">
          <ac:chgData name="WEBLEX - Julie MICHEL" userId="25021893-7a15-45ac-b91c-6704d640096b" providerId="ADAL" clId="{6B13C006-4B5A-4185-A335-5D34416F6D16}" dt="2021-05-23T15:06:02.548" v="10532" actId="14100"/>
          <ac:picMkLst>
            <pc:docMk/>
            <pc:sldMk cId="1187991929" sldId="1024"/>
            <ac:picMk id="8194" creationId="{C1DC8F75-2F18-41DA-9633-F6510DDC710E}"/>
          </ac:picMkLst>
        </pc:picChg>
      </pc:sldChg>
      <pc:sldChg chg="modSp add mod">
        <pc:chgData name="WEBLEX - Julie MICHEL" userId="25021893-7a15-45ac-b91c-6704d640096b" providerId="ADAL" clId="{6B13C006-4B5A-4185-A335-5D34416F6D16}" dt="2021-05-24T14:29:16.686" v="11564" actId="20577"/>
        <pc:sldMkLst>
          <pc:docMk/>
          <pc:sldMk cId="3897671808" sldId="1025"/>
        </pc:sldMkLst>
        <pc:spChg chg="mod">
          <ac:chgData name="WEBLEX - Julie MICHEL" userId="25021893-7a15-45ac-b91c-6704d640096b" providerId="ADAL" clId="{6B13C006-4B5A-4185-A335-5D34416F6D16}" dt="2021-05-24T14:27:04.184" v="11427" actId="20577"/>
          <ac:spMkLst>
            <pc:docMk/>
            <pc:sldMk cId="3897671808" sldId="1025"/>
            <ac:spMk id="2" creationId="{3011E5E9-D8F6-784C-AADC-BE7F679F104E}"/>
          </ac:spMkLst>
        </pc:spChg>
        <pc:spChg chg="mod">
          <ac:chgData name="WEBLEX - Julie MICHEL" userId="25021893-7a15-45ac-b91c-6704d640096b" providerId="ADAL" clId="{6B13C006-4B5A-4185-A335-5D34416F6D16}" dt="2021-05-24T14:29:16.686" v="11564" actId="20577"/>
          <ac:spMkLst>
            <pc:docMk/>
            <pc:sldMk cId="3897671808" sldId="1025"/>
            <ac:spMk id="3" creationId="{D3E02A91-86E9-AC43-A857-3589E1F6678C}"/>
          </ac:spMkLst>
        </pc:spChg>
        <pc:spChg chg="mod">
          <ac:chgData name="WEBLEX - Julie MICHEL" userId="25021893-7a15-45ac-b91c-6704d640096b" providerId="ADAL" clId="{6B13C006-4B5A-4185-A335-5D34416F6D16}" dt="2021-05-24T14:27:18.931" v="11489" actId="20577"/>
          <ac:spMkLst>
            <pc:docMk/>
            <pc:sldMk cId="3897671808" sldId="1025"/>
            <ac:spMk id="4" creationId="{3E87D24E-715F-894B-9112-97BA38C56587}"/>
          </ac:spMkLst>
        </pc:spChg>
      </pc:sldChg>
      <pc:sldChg chg="addSp modSp add mod modNotesTx">
        <pc:chgData name="WEBLEX - Julie MICHEL" userId="25021893-7a15-45ac-b91c-6704d640096b" providerId="ADAL" clId="{6B13C006-4B5A-4185-A335-5D34416F6D16}" dt="2021-05-29T13:14:48.502" v="12524" actId="20577"/>
        <pc:sldMkLst>
          <pc:docMk/>
          <pc:sldMk cId="3896537166" sldId="1026"/>
        </pc:sldMkLst>
        <pc:spChg chg="mod">
          <ac:chgData name="WEBLEX - Julie MICHEL" userId="25021893-7a15-45ac-b91c-6704d640096b" providerId="ADAL" clId="{6B13C006-4B5A-4185-A335-5D34416F6D16}" dt="2021-05-29T13:13:07.964" v="12493"/>
          <ac:spMkLst>
            <pc:docMk/>
            <pc:sldMk cId="3896537166" sldId="1026"/>
            <ac:spMk id="3" creationId="{D3E02A91-86E9-AC43-A857-3589E1F6678C}"/>
          </ac:spMkLst>
        </pc:spChg>
        <pc:spChg chg="mod">
          <ac:chgData name="WEBLEX - Julie MICHEL" userId="25021893-7a15-45ac-b91c-6704d640096b" providerId="ADAL" clId="{6B13C006-4B5A-4185-A335-5D34416F6D16}" dt="2021-05-29T13:12:15.910" v="12453" actId="20577"/>
          <ac:spMkLst>
            <pc:docMk/>
            <pc:sldMk cId="3896537166" sldId="1026"/>
            <ac:spMk id="4" creationId="{3E87D24E-715F-894B-9112-97BA38C56587}"/>
          </ac:spMkLst>
        </pc:spChg>
        <pc:picChg chg="add mod">
          <ac:chgData name="WEBLEX - Julie MICHEL" userId="25021893-7a15-45ac-b91c-6704d640096b" providerId="ADAL" clId="{6B13C006-4B5A-4185-A335-5D34416F6D16}" dt="2021-05-29T13:13:43.410" v="12499" actId="14100"/>
          <ac:picMkLst>
            <pc:docMk/>
            <pc:sldMk cId="3896537166" sldId="1026"/>
            <ac:picMk id="9218" creationId="{631048A4-CEE4-442C-BEFB-746F8D93D893}"/>
          </ac:picMkLst>
        </pc:picChg>
      </pc:sldChg>
      <pc:sldChg chg="add">
        <pc:chgData name="WEBLEX - Julie MICHEL" userId="25021893-7a15-45ac-b91c-6704d640096b" providerId="ADAL" clId="{6B13C006-4B5A-4185-A335-5D34416F6D16}" dt="2021-05-23T15:12:26.476" v="10702"/>
        <pc:sldMkLst>
          <pc:docMk/>
          <pc:sldMk cId="2027717841" sldId="1027"/>
        </pc:sldMkLst>
      </pc:sldChg>
      <pc:sldChg chg="modSp add mod">
        <pc:chgData name="WEBLEX - Julie MICHEL" userId="25021893-7a15-45ac-b91c-6704d640096b" providerId="ADAL" clId="{6B13C006-4B5A-4185-A335-5D34416F6D16}" dt="2021-05-29T13:48:07.716" v="13049" actId="404"/>
        <pc:sldMkLst>
          <pc:docMk/>
          <pc:sldMk cId="4047217499" sldId="1028"/>
        </pc:sldMkLst>
        <pc:spChg chg="mod">
          <ac:chgData name="WEBLEX - Julie MICHEL" userId="25021893-7a15-45ac-b91c-6704d640096b" providerId="ADAL" clId="{6B13C006-4B5A-4185-A335-5D34416F6D16}" dt="2021-05-29T13:48:07.716" v="13049" actId="404"/>
          <ac:spMkLst>
            <pc:docMk/>
            <pc:sldMk cId="4047217499" sldId="1028"/>
            <ac:spMk id="3" creationId="{D3E02A91-86E9-AC43-A857-3589E1F6678C}"/>
          </ac:spMkLst>
        </pc:spChg>
        <pc:spChg chg="mod">
          <ac:chgData name="WEBLEX - Julie MICHEL" userId="25021893-7a15-45ac-b91c-6704d640096b" providerId="ADAL" clId="{6B13C006-4B5A-4185-A335-5D34416F6D16}" dt="2021-05-29T13:46:44.865" v="12995" actId="20577"/>
          <ac:spMkLst>
            <pc:docMk/>
            <pc:sldMk cId="4047217499" sldId="1028"/>
            <ac:spMk id="4" creationId="{3E87D24E-715F-894B-9112-97BA38C56587}"/>
          </ac:spMkLst>
        </pc:spChg>
      </pc:sldChg>
      <pc:sldChg chg="addSp modSp add mod modNotesTx">
        <pc:chgData name="WEBLEX - Julie MICHEL" userId="25021893-7a15-45ac-b91c-6704d640096b" providerId="ADAL" clId="{6B13C006-4B5A-4185-A335-5D34416F6D16}" dt="2021-05-29T12:54:53.712" v="12195" actId="20577"/>
        <pc:sldMkLst>
          <pc:docMk/>
          <pc:sldMk cId="2015342479" sldId="1029"/>
        </pc:sldMkLst>
        <pc:spChg chg="mod">
          <ac:chgData name="WEBLEX - Julie MICHEL" userId="25021893-7a15-45ac-b91c-6704d640096b" providerId="ADAL" clId="{6B13C006-4B5A-4185-A335-5D34416F6D16}" dt="2021-05-23T15:17:01.451" v="10808"/>
          <ac:spMkLst>
            <pc:docMk/>
            <pc:sldMk cId="2015342479" sldId="1029"/>
            <ac:spMk id="3" creationId="{D3E02A91-86E9-AC43-A857-3589E1F6678C}"/>
          </ac:spMkLst>
        </pc:spChg>
        <pc:spChg chg="mod">
          <ac:chgData name="WEBLEX - Julie MICHEL" userId="25021893-7a15-45ac-b91c-6704d640096b" providerId="ADAL" clId="{6B13C006-4B5A-4185-A335-5D34416F6D16}" dt="2021-05-29T12:54:53.712" v="12195" actId="20577"/>
          <ac:spMkLst>
            <pc:docMk/>
            <pc:sldMk cId="2015342479" sldId="1029"/>
            <ac:spMk id="4" creationId="{3E87D24E-715F-894B-9112-97BA38C56587}"/>
          </ac:spMkLst>
        </pc:spChg>
        <pc:picChg chg="add mod">
          <ac:chgData name="WEBLEX - Julie MICHEL" userId="25021893-7a15-45ac-b91c-6704d640096b" providerId="ADAL" clId="{6B13C006-4B5A-4185-A335-5D34416F6D16}" dt="2021-05-23T15:17:45.781" v="10815" actId="14100"/>
          <ac:picMkLst>
            <pc:docMk/>
            <pc:sldMk cId="2015342479" sldId="1029"/>
            <ac:picMk id="10242" creationId="{F0C97347-F782-40F8-8919-6209966C1217}"/>
          </ac:picMkLst>
        </pc:picChg>
      </pc:sldChg>
      <pc:sldChg chg="add">
        <pc:chgData name="WEBLEX - Julie MICHEL" userId="25021893-7a15-45ac-b91c-6704d640096b" providerId="ADAL" clId="{6B13C006-4B5A-4185-A335-5D34416F6D16}" dt="2021-05-23T15:18:46.477" v="10829"/>
        <pc:sldMkLst>
          <pc:docMk/>
          <pc:sldMk cId="2089276847" sldId="1030"/>
        </pc:sldMkLst>
      </pc:sldChg>
      <pc:sldChg chg="add">
        <pc:chgData name="WEBLEX - Julie MICHEL" userId="25021893-7a15-45ac-b91c-6704d640096b" providerId="ADAL" clId="{6B13C006-4B5A-4185-A335-5D34416F6D16}" dt="2021-05-23T15:18:46.477" v="10829"/>
        <pc:sldMkLst>
          <pc:docMk/>
          <pc:sldMk cId="3562028920" sldId="1031"/>
        </pc:sldMkLst>
      </pc:sldChg>
      <pc:sldChg chg="modSp add mod">
        <pc:chgData name="WEBLEX - Julie MICHEL" userId="25021893-7a15-45ac-b91c-6704d640096b" providerId="ADAL" clId="{6B13C006-4B5A-4185-A335-5D34416F6D16}" dt="2021-05-24T14:07:39.402" v="11013" actId="20577"/>
        <pc:sldMkLst>
          <pc:docMk/>
          <pc:sldMk cId="1801793119" sldId="1032"/>
        </pc:sldMkLst>
        <pc:spChg chg="mod">
          <ac:chgData name="WEBLEX - Julie MICHEL" userId="25021893-7a15-45ac-b91c-6704d640096b" providerId="ADAL" clId="{6B13C006-4B5A-4185-A335-5D34416F6D16}" dt="2021-05-24T14:05:51.114" v="10831"/>
          <ac:spMkLst>
            <pc:docMk/>
            <pc:sldMk cId="1801793119" sldId="1032"/>
            <ac:spMk id="2" creationId="{3011E5E9-D8F6-784C-AADC-BE7F679F104E}"/>
          </ac:spMkLst>
        </pc:spChg>
        <pc:spChg chg="mod">
          <ac:chgData name="WEBLEX - Julie MICHEL" userId="25021893-7a15-45ac-b91c-6704d640096b" providerId="ADAL" clId="{6B13C006-4B5A-4185-A335-5D34416F6D16}" dt="2021-05-24T14:07:39.402" v="11013" actId="20577"/>
          <ac:spMkLst>
            <pc:docMk/>
            <pc:sldMk cId="1801793119" sldId="1032"/>
            <ac:spMk id="3" creationId="{D3E02A91-86E9-AC43-A857-3589E1F6678C}"/>
          </ac:spMkLst>
        </pc:spChg>
        <pc:spChg chg="mod">
          <ac:chgData name="WEBLEX - Julie MICHEL" userId="25021893-7a15-45ac-b91c-6704d640096b" providerId="ADAL" clId="{6B13C006-4B5A-4185-A335-5D34416F6D16}" dt="2021-05-24T14:06:00.805" v="10883" actId="20577"/>
          <ac:spMkLst>
            <pc:docMk/>
            <pc:sldMk cId="1801793119" sldId="1032"/>
            <ac:spMk id="4" creationId="{3E87D24E-715F-894B-9112-97BA38C56587}"/>
          </ac:spMkLst>
        </pc:spChg>
      </pc:sldChg>
      <pc:sldChg chg="addSp modSp add mod modNotesTx">
        <pc:chgData name="WEBLEX - Julie MICHEL" userId="25021893-7a15-45ac-b91c-6704d640096b" providerId="ADAL" clId="{6B13C006-4B5A-4185-A335-5D34416F6D16}" dt="2021-05-24T14:09:14.856" v="11025" actId="20577"/>
        <pc:sldMkLst>
          <pc:docMk/>
          <pc:sldMk cId="3887364447" sldId="1033"/>
        </pc:sldMkLst>
        <pc:spChg chg="mod">
          <ac:chgData name="WEBLEX - Julie MICHEL" userId="25021893-7a15-45ac-b91c-6704d640096b" providerId="ADAL" clId="{6B13C006-4B5A-4185-A335-5D34416F6D16}" dt="2021-05-24T14:07:58.727" v="11014"/>
          <ac:spMkLst>
            <pc:docMk/>
            <pc:sldMk cId="3887364447" sldId="1033"/>
            <ac:spMk id="3" creationId="{D3E02A91-86E9-AC43-A857-3589E1F6678C}"/>
          </ac:spMkLst>
        </pc:spChg>
        <pc:picChg chg="add mod">
          <ac:chgData name="WEBLEX - Julie MICHEL" userId="25021893-7a15-45ac-b91c-6704d640096b" providerId="ADAL" clId="{6B13C006-4B5A-4185-A335-5D34416F6D16}" dt="2021-05-24T14:08:53.616" v="11019" actId="14100"/>
          <ac:picMkLst>
            <pc:docMk/>
            <pc:sldMk cId="3887364447" sldId="1033"/>
            <ac:picMk id="1026" creationId="{983455A5-955E-48AE-A3E4-779C8489EB09}"/>
          </ac:picMkLst>
        </pc:picChg>
      </pc:sldChg>
      <pc:sldChg chg="modSp add mod">
        <pc:chgData name="WEBLEX - Julie MICHEL" userId="25021893-7a15-45ac-b91c-6704d640096b" providerId="ADAL" clId="{6B13C006-4B5A-4185-A335-5D34416F6D16}" dt="2021-05-24T14:18:06.824" v="11132" actId="20577"/>
        <pc:sldMkLst>
          <pc:docMk/>
          <pc:sldMk cId="2874643579" sldId="1034"/>
        </pc:sldMkLst>
        <pc:spChg chg="mod">
          <ac:chgData name="WEBLEX - Julie MICHEL" userId="25021893-7a15-45ac-b91c-6704d640096b" providerId="ADAL" clId="{6B13C006-4B5A-4185-A335-5D34416F6D16}" dt="2021-05-24T14:16:39.423" v="11027"/>
          <ac:spMkLst>
            <pc:docMk/>
            <pc:sldMk cId="2874643579" sldId="1034"/>
            <ac:spMk id="2" creationId="{3011E5E9-D8F6-784C-AADC-BE7F679F104E}"/>
          </ac:spMkLst>
        </pc:spChg>
        <pc:spChg chg="mod">
          <ac:chgData name="WEBLEX - Julie MICHEL" userId="25021893-7a15-45ac-b91c-6704d640096b" providerId="ADAL" clId="{6B13C006-4B5A-4185-A335-5D34416F6D16}" dt="2021-05-24T14:18:06.824" v="11132" actId="20577"/>
          <ac:spMkLst>
            <pc:docMk/>
            <pc:sldMk cId="2874643579" sldId="1034"/>
            <ac:spMk id="3" creationId="{D3E02A91-86E9-AC43-A857-3589E1F6678C}"/>
          </ac:spMkLst>
        </pc:spChg>
        <pc:spChg chg="mod">
          <ac:chgData name="WEBLEX - Julie MICHEL" userId="25021893-7a15-45ac-b91c-6704d640096b" providerId="ADAL" clId="{6B13C006-4B5A-4185-A335-5D34416F6D16}" dt="2021-05-24T14:17:14.534" v="11069" actId="20577"/>
          <ac:spMkLst>
            <pc:docMk/>
            <pc:sldMk cId="2874643579" sldId="1034"/>
            <ac:spMk id="4" creationId="{3E87D24E-715F-894B-9112-97BA38C56587}"/>
          </ac:spMkLst>
        </pc:spChg>
      </pc:sldChg>
      <pc:sldChg chg="addSp modSp add mod modNotesTx">
        <pc:chgData name="WEBLEX - Julie MICHEL" userId="25021893-7a15-45ac-b91c-6704d640096b" providerId="ADAL" clId="{6B13C006-4B5A-4185-A335-5D34416F6D16}" dt="2021-05-24T14:19:28.370" v="11165" actId="14100"/>
        <pc:sldMkLst>
          <pc:docMk/>
          <pc:sldMk cId="1893308963" sldId="1035"/>
        </pc:sldMkLst>
        <pc:spChg chg="mod">
          <ac:chgData name="WEBLEX - Julie MICHEL" userId="25021893-7a15-45ac-b91c-6704d640096b" providerId="ADAL" clId="{6B13C006-4B5A-4185-A335-5D34416F6D16}" dt="2021-05-24T14:18:26.174" v="11153"/>
          <ac:spMkLst>
            <pc:docMk/>
            <pc:sldMk cId="1893308963" sldId="1035"/>
            <ac:spMk id="3" creationId="{D3E02A91-86E9-AC43-A857-3589E1F6678C}"/>
          </ac:spMkLst>
        </pc:spChg>
        <pc:picChg chg="add mod">
          <ac:chgData name="WEBLEX - Julie MICHEL" userId="25021893-7a15-45ac-b91c-6704d640096b" providerId="ADAL" clId="{6B13C006-4B5A-4185-A335-5D34416F6D16}" dt="2021-05-24T14:19:28.370" v="11165" actId="14100"/>
          <ac:picMkLst>
            <pc:docMk/>
            <pc:sldMk cId="1893308963" sldId="1035"/>
            <ac:picMk id="2050" creationId="{55077DA3-3407-47DE-B3E3-A685C4B710E9}"/>
          </ac:picMkLst>
        </pc:picChg>
      </pc:sldChg>
      <pc:sldChg chg="modSp add mod">
        <pc:chgData name="WEBLEX - Julie MICHEL" userId="25021893-7a15-45ac-b91c-6704d640096b" providerId="ADAL" clId="{6B13C006-4B5A-4185-A335-5D34416F6D16}" dt="2021-05-24T14:24:41.610" v="11362" actId="27636"/>
        <pc:sldMkLst>
          <pc:docMk/>
          <pc:sldMk cId="3512049274" sldId="1036"/>
        </pc:sldMkLst>
        <pc:spChg chg="mod">
          <ac:chgData name="WEBLEX - Julie MICHEL" userId="25021893-7a15-45ac-b91c-6704d640096b" providerId="ADAL" clId="{6B13C006-4B5A-4185-A335-5D34416F6D16}" dt="2021-05-24T14:21:30.307" v="11167"/>
          <ac:spMkLst>
            <pc:docMk/>
            <pc:sldMk cId="3512049274" sldId="1036"/>
            <ac:spMk id="2" creationId="{3011E5E9-D8F6-784C-AADC-BE7F679F104E}"/>
          </ac:spMkLst>
        </pc:spChg>
        <pc:spChg chg="mod">
          <ac:chgData name="WEBLEX - Julie MICHEL" userId="25021893-7a15-45ac-b91c-6704d640096b" providerId="ADAL" clId="{6B13C006-4B5A-4185-A335-5D34416F6D16}" dt="2021-05-24T14:24:41.610" v="11362" actId="27636"/>
          <ac:spMkLst>
            <pc:docMk/>
            <pc:sldMk cId="3512049274" sldId="1036"/>
            <ac:spMk id="3" creationId="{D3E02A91-86E9-AC43-A857-3589E1F6678C}"/>
          </ac:spMkLst>
        </pc:spChg>
        <pc:spChg chg="mod">
          <ac:chgData name="WEBLEX - Julie MICHEL" userId="25021893-7a15-45ac-b91c-6704d640096b" providerId="ADAL" clId="{6B13C006-4B5A-4185-A335-5D34416F6D16}" dt="2021-05-24T14:21:43.142" v="11210" actId="20577"/>
          <ac:spMkLst>
            <pc:docMk/>
            <pc:sldMk cId="3512049274" sldId="1036"/>
            <ac:spMk id="4" creationId="{3E87D24E-715F-894B-9112-97BA38C56587}"/>
          </ac:spMkLst>
        </pc:spChg>
      </pc:sldChg>
      <pc:sldChg chg="addSp modSp add mod modNotesTx">
        <pc:chgData name="WEBLEX - Julie MICHEL" userId="25021893-7a15-45ac-b91c-6704d640096b" providerId="ADAL" clId="{6B13C006-4B5A-4185-A335-5D34416F6D16}" dt="2021-05-24T14:25:12.699" v="11368" actId="20577"/>
        <pc:sldMkLst>
          <pc:docMk/>
          <pc:sldMk cId="2186077685" sldId="1037"/>
        </pc:sldMkLst>
        <pc:spChg chg="mod">
          <ac:chgData name="WEBLEX - Julie MICHEL" userId="25021893-7a15-45ac-b91c-6704d640096b" providerId="ADAL" clId="{6B13C006-4B5A-4185-A335-5D34416F6D16}" dt="2021-05-24T14:24:17.705" v="11310" actId="20577"/>
          <ac:spMkLst>
            <pc:docMk/>
            <pc:sldMk cId="2186077685" sldId="1037"/>
            <ac:spMk id="3" creationId="{D3E02A91-86E9-AC43-A857-3589E1F6678C}"/>
          </ac:spMkLst>
        </pc:spChg>
        <pc:picChg chg="add mod">
          <ac:chgData name="WEBLEX - Julie MICHEL" userId="25021893-7a15-45ac-b91c-6704d640096b" providerId="ADAL" clId="{6B13C006-4B5A-4185-A335-5D34416F6D16}" dt="2021-05-24T14:23:04.055" v="11248" actId="14100"/>
          <ac:picMkLst>
            <pc:docMk/>
            <pc:sldMk cId="2186077685" sldId="1037"/>
            <ac:picMk id="3074" creationId="{ED5A5F5C-680A-49C1-8116-41B43145A376}"/>
          </ac:picMkLst>
        </pc:picChg>
      </pc:sldChg>
      <pc:sldChg chg="modSp add mod">
        <pc:chgData name="WEBLEX - Julie MICHEL" userId="25021893-7a15-45ac-b91c-6704d640096b" providerId="ADAL" clId="{6B13C006-4B5A-4185-A335-5D34416F6D16}" dt="2021-05-29T12:27:21.378" v="11836" actId="20577"/>
        <pc:sldMkLst>
          <pc:docMk/>
          <pc:sldMk cId="2603958411" sldId="1038"/>
        </pc:sldMkLst>
        <pc:spChg chg="mod">
          <ac:chgData name="WEBLEX - Julie MICHEL" userId="25021893-7a15-45ac-b91c-6704d640096b" providerId="ADAL" clId="{6B13C006-4B5A-4185-A335-5D34416F6D16}" dt="2021-05-29T12:26:03.964" v="11745"/>
          <ac:spMkLst>
            <pc:docMk/>
            <pc:sldMk cId="2603958411" sldId="1038"/>
            <ac:spMk id="2" creationId="{3011E5E9-D8F6-784C-AADC-BE7F679F104E}"/>
          </ac:spMkLst>
        </pc:spChg>
        <pc:spChg chg="mod">
          <ac:chgData name="WEBLEX - Julie MICHEL" userId="25021893-7a15-45ac-b91c-6704d640096b" providerId="ADAL" clId="{6B13C006-4B5A-4185-A335-5D34416F6D16}" dt="2021-05-29T12:27:21.378" v="11836" actId="20577"/>
          <ac:spMkLst>
            <pc:docMk/>
            <pc:sldMk cId="2603958411" sldId="1038"/>
            <ac:spMk id="3" creationId="{D3E02A91-86E9-AC43-A857-3589E1F6678C}"/>
          </ac:spMkLst>
        </pc:spChg>
        <pc:spChg chg="mod">
          <ac:chgData name="WEBLEX - Julie MICHEL" userId="25021893-7a15-45ac-b91c-6704d640096b" providerId="ADAL" clId="{6B13C006-4B5A-4185-A335-5D34416F6D16}" dt="2021-05-29T12:26:15.347" v="11792" actId="20577"/>
          <ac:spMkLst>
            <pc:docMk/>
            <pc:sldMk cId="2603958411" sldId="1038"/>
            <ac:spMk id="4" creationId="{3E87D24E-715F-894B-9112-97BA38C56587}"/>
          </ac:spMkLst>
        </pc:spChg>
      </pc:sldChg>
      <pc:sldChg chg="addSp modSp add mod modNotesTx">
        <pc:chgData name="WEBLEX - Julie MICHEL" userId="25021893-7a15-45ac-b91c-6704d640096b" providerId="ADAL" clId="{6B13C006-4B5A-4185-A335-5D34416F6D16}" dt="2021-05-24T14:30:03.077" v="11583" actId="20577"/>
        <pc:sldMkLst>
          <pc:docMk/>
          <pc:sldMk cId="3624553983" sldId="1039"/>
        </pc:sldMkLst>
        <pc:spChg chg="mod">
          <ac:chgData name="WEBLEX - Julie MICHEL" userId="25021893-7a15-45ac-b91c-6704d640096b" providerId="ADAL" clId="{6B13C006-4B5A-4185-A335-5D34416F6D16}" dt="2021-05-24T14:29:43.921" v="11577" actId="20577"/>
          <ac:spMkLst>
            <pc:docMk/>
            <pc:sldMk cId="3624553983" sldId="1039"/>
            <ac:spMk id="3" creationId="{D3E02A91-86E9-AC43-A857-3589E1F6678C}"/>
          </ac:spMkLst>
        </pc:spChg>
        <pc:picChg chg="add mod">
          <ac:chgData name="WEBLEX - Julie MICHEL" userId="25021893-7a15-45ac-b91c-6704d640096b" providerId="ADAL" clId="{6B13C006-4B5A-4185-A335-5D34416F6D16}" dt="2021-05-24T14:28:17.943" v="11526" actId="14100"/>
          <ac:picMkLst>
            <pc:docMk/>
            <pc:sldMk cId="3624553983" sldId="1039"/>
            <ac:picMk id="4098" creationId="{23F8B129-CD42-414C-A6F0-B2F107F2590C}"/>
          </ac:picMkLst>
        </pc:picChg>
      </pc:sldChg>
      <pc:sldChg chg="add">
        <pc:chgData name="WEBLEX - Julie MICHEL" userId="25021893-7a15-45ac-b91c-6704d640096b" providerId="ADAL" clId="{6B13C006-4B5A-4185-A335-5D34416F6D16}" dt="2021-05-24T14:31:17.279" v="11584"/>
        <pc:sldMkLst>
          <pc:docMk/>
          <pc:sldMk cId="2450122107" sldId="1040"/>
        </pc:sldMkLst>
      </pc:sldChg>
      <pc:sldChg chg="addSp modSp add mod modNotesTx">
        <pc:chgData name="WEBLEX - Julie MICHEL" userId="25021893-7a15-45ac-b91c-6704d640096b" providerId="ADAL" clId="{6B13C006-4B5A-4185-A335-5D34416F6D16}" dt="2021-05-24T14:37:14.180" v="11743" actId="20577"/>
        <pc:sldMkLst>
          <pc:docMk/>
          <pc:sldMk cId="4002278552" sldId="1041"/>
        </pc:sldMkLst>
        <pc:spChg chg="mod">
          <ac:chgData name="WEBLEX - Julie MICHEL" userId="25021893-7a15-45ac-b91c-6704d640096b" providerId="ADAL" clId="{6B13C006-4B5A-4185-A335-5D34416F6D16}" dt="2021-05-24T14:36:54.091" v="11737" actId="20577"/>
          <ac:spMkLst>
            <pc:docMk/>
            <pc:sldMk cId="4002278552" sldId="1041"/>
            <ac:spMk id="3" creationId="{D3E02A91-86E9-AC43-A857-3589E1F6678C}"/>
          </ac:spMkLst>
        </pc:spChg>
        <pc:picChg chg="add mod">
          <ac:chgData name="WEBLEX - Julie MICHEL" userId="25021893-7a15-45ac-b91c-6704d640096b" providerId="ADAL" clId="{6B13C006-4B5A-4185-A335-5D34416F6D16}" dt="2021-05-24T14:32:22.717" v="11678" actId="14100"/>
          <ac:picMkLst>
            <pc:docMk/>
            <pc:sldMk cId="4002278552" sldId="1041"/>
            <ac:picMk id="5122" creationId="{AAB2771A-3424-4ED4-89CD-7E2B38D0F8E6}"/>
          </ac:picMkLst>
        </pc:picChg>
      </pc:sldChg>
      <pc:sldChg chg="addSp modSp add mod modNotesTx">
        <pc:chgData name="WEBLEX - Julie MICHEL" userId="25021893-7a15-45ac-b91c-6704d640096b" providerId="ADAL" clId="{6B13C006-4B5A-4185-A335-5D34416F6D16}" dt="2021-05-29T14:18:11.328" v="13580" actId="20577"/>
        <pc:sldMkLst>
          <pc:docMk/>
          <pc:sldMk cId="4090710669" sldId="1042"/>
        </pc:sldMkLst>
        <pc:spChg chg="mod">
          <ac:chgData name="WEBLEX - Julie MICHEL" userId="25021893-7a15-45ac-b91c-6704d640096b" providerId="ADAL" clId="{6B13C006-4B5A-4185-A335-5D34416F6D16}" dt="2021-05-29T14:15:36.402" v="13443"/>
          <ac:spMkLst>
            <pc:docMk/>
            <pc:sldMk cId="4090710669" sldId="1042"/>
            <ac:spMk id="2" creationId="{3011E5E9-D8F6-784C-AADC-BE7F679F104E}"/>
          </ac:spMkLst>
        </pc:spChg>
        <pc:spChg chg="mod">
          <ac:chgData name="WEBLEX - Julie MICHEL" userId="25021893-7a15-45ac-b91c-6704d640096b" providerId="ADAL" clId="{6B13C006-4B5A-4185-A335-5D34416F6D16}" dt="2021-05-29T14:16:37.668" v="13554" actId="404"/>
          <ac:spMkLst>
            <pc:docMk/>
            <pc:sldMk cId="4090710669" sldId="1042"/>
            <ac:spMk id="3" creationId="{D3E02A91-86E9-AC43-A857-3589E1F6678C}"/>
          </ac:spMkLst>
        </pc:spChg>
        <pc:spChg chg="mod">
          <ac:chgData name="WEBLEX - Julie MICHEL" userId="25021893-7a15-45ac-b91c-6704d640096b" providerId="ADAL" clId="{6B13C006-4B5A-4185-A335-5D34416F6D16}" dt="2021-05-29T14:15:45.201" v="13500" actId="20577"/>
          <ac:spMkLst>
            <pc:docMk/>
            <pc:sldMk cId="4090710669" sldId="1042"/>
            <ac:spMk id="4" creationId="{3E87D24E-715F-894B-9112-97BA38C56587}"/>
          </ac:spMkLst>
        </pc:spChg>
        <pc:picChg chg="add mod">
          <ac:chgData name="WEBLEX - Julie MICHEL" userId="25021893-7a15-45ac-b91c-6704d640096b" providerId="ADAL" clId="{6B13C006-4B5A-4185-A335-5D34416F6D16}" dt="2021-05-29T14:17:25.329" v="13560" actId="14100"/>
          <ac:picMkLst>
            <pc:docMk/>
            <pc:sldMk cId="4090710669" sldId="1042"/>
            <ac:picMk id="25602" creationId="{5927E389-2A79-431F-87B7-E66F169AB093}"/>
          </ac:picMkLst>
        </pc:picChg>
      </pc:sldChg>
      <pc:sldChg chg="addSp modSp add mod modNotesTx">
        <pc:chgData name="WEBLEX - Julie MICHEL" userId="25021893-7a15-45ac-b91c-6704d640096b" providerId="ADAL" clId="{6B13C006-4B5A-4185-A335-5D34416F6D16}" dt="2021-05-29T12:29:57.096" v="11872" actId="20577"/>
        <pc:sldMkLst>
          <pc:docMk/>
          <pc:sldMk cId="2788491543" sldId="1043"/>
        </pc:sldMkLst>
        <pc:spChg chg="mod">
          <ac:chgData name="WEBLEX - Julie MICHEL" userId="25021893-7a15-45ac-b91c-6704d640096b" providerId="ADAL" clId="{6B13C006-4B5A-4185-A335-5D34416F6D16}" dt="2021-05-29T12:28:30.140" v="11859" actId="404"/>
          <ac:spMkLst>
            <pc:docMk/>
            <pc:sldMk cId="2788491543" sldId="1043"/>
            <ac:spMk id="3" creationId="{D3E02A91-86E9-AC43-A857-3589E1F6678C}"/>
          </ac:spMkLst>
        </pc:spChg>
        <pc:picChg chg="add mod">
          <ac:chgData name="WEBLEX - Julie MICHEL" userId="25021893-7a15-45ac-b91c-6704d640096b" providerId="ADAL" clId="{6B13C006-4B5A-4185-A335-5D34416F6D16}" dt="2021-05-29T12:29:18.434" v="11865" actId="14100"/>
          <ac:picMkLst>
            <pc:docMk/>
            <pc:sldMk cId="2788491543" sldId="1043"/>
            <ac:picMk id="1026" creationId="{63E4D615-EEDD-489F-843C-270406DB54DB}"/>
          </ac:picMkLst>
        </pc:picChg>
      </pc:sldChg>
      <pc:sldChg chg="addSp modSp add mod modNotesTx">
        <pc:chgData name="WEBLEX - Julie MICHEL" userId="25021893-7a15-45ac-b91c-6704d640096b" providerId="ADAL" clId="{6B13C006-4B5A-4185-A335-5D34416F6D16}" dt="2021-05-29T12:42:43.469" v="12098" actId="20577"/>
        <pc:sldMkLst>
          <pc:docMk/>
          <pc:sldMk cId="272159105" sldId="1044"/>
        </pc:sldMkLst>
        <pc:spChg chg="mod">
          <ac:chgData name="WEBLEX - Julie MICHEL" userId="25021893-7a15-45ac-b91c-6704d640096b" providerId="ADAL" clId="{6B13C006-4B5A-4185-A335-5D34416F6D16}" dt="2021-05-29T12:41:28.588" v="12077" actId="27636"/>
          <ac:spMkLst>
            <pc:docMk/>
            <pc:sldMk cId="272159105" sldId="1044"/>
            <ac:spMk id="3" creationId="{D3E02A91-86E9-AC43-A857-3589E1F6678C}"/>
          </ac:spMkLst>
        </pc:spChg>
        <pc:spChg chg="mod">
          <ac:chgData name="WEBLEX - Julie MICHEL" userId="25021893-7a15-45ac-b91c-6704d640096b" providerId="ADAL" clId="{6B13C006-4B5A-4185-A335-5D34416F6D16}" dt="2021-05-29T12:40:42.324" v="11995" actId="20577"/>
          <ac:spMkLst>
            <pc:docMk/>
            <pc:sldMk cId="272159105" sldId="1044"/>
            <ac:spMk id="4" creationId="{3E87D24E-715F-894B-9112-97BA38C56587}"/>
          </ac:spMkLst>
        </pc:spChg>
        <pc:picChg chg="add mod">
          <ac:chgData name="WEBLEX - Julie MICHEL" userId="25021893-7a15-45ac-b91c-6704d640096b" providerId="ADAL" clId="{6B13C006-4B5A-4185-A335-5D34416F6D16}" dt="2021-05-29T12:41:57.145" v="12083" actId="14100"/>
          <ac:picMkLst>
            <pc:docMk/>
            <pc:sldMk cId="272159105" sldId="1044"/>
            <ac:picMk id="3074" creationId="{FC11E31A-1455-4939-A8AB-F753B7BCBB8F}"/>
          </ac:picMkLst>
        </pc:picChg>
      </pc:sldChg>
      <pc:sldChg chg="addSp modSp add mod modNotesTx">
        <pc:chgData name="WEBLEX - Julie MICHEL" userId="25021893-7a15-45ac-b91c-6704d640096b" providerId="ADAL" clId="{6B13C006-4B5A-4185-A335-5D34416F6D16}" dt="2021-05-29T13:30:29.415" v="12694" actId="20577"/>
        <pc:sldMkLst>
          <pc:docMk/>
          <pc:sldMk cId="3890910795" sldId="1045"/>
        </pc:sldMkLst>
        <pc:spChg chg="mod">
          <ac:chgData name="WEBLEX - Julie MICHEL" userId="25021893-7a15-45ac-b91c-6704d640096b" providerId="ADAL" clId="{6B13C006-4B5A-4185-A335-5D34416F6D16}" dt="2021-05-29T13:28:09.362" v="12676"/>
          <ac:spMkLst>
            <pc:docMk/>
            <pc:sldMk cId="3890910795" sldId="1045"/>
            <ac:spMk id="3" creationId="{D3E02A91-86E9-AC43-A857-3589E1F6678C}"/>
          </ac:spMkLst>
        </pc:spChg>
        <pc:spChg chg="mod">
          <ac:chgData name="WEBLEX - Julie MICHEL" userId="25021893-7a15-45ac-b91c-6704d640096b" providerId="ADAL" clId="{6B13C006-4B5A-4185-A335-5D34416F6D16}" dt="2021-05-29T13:27:32.382" v="12643" actId="20577"/>
          <ac:spMkLst>
            <pc:docMk/>
            <pc:sldMk cId="3890910795" sldId="1045"/>
            <ac:spMk id="4" creationId="{3E87D24E-715F-894B-9112-97BA38C56587}"/>
          </ac:spMkLst>
        </pc:spChg>
        <pc:picChg chg="add mod">
          <ac:chgData name="WEBLEX - Julie MICHEL" userId="25021893-7a15-45ac-b91c-6704d640096b" providerId="ADAL" clId="{6B13C006-4B5A-4185-A335-5D34416F6D16}" dt="2021-05-29T13:28:56.465" v="12682" actId="14100"/>
          <ac:picMkLst>
            <pc:docMk/>
            <pc:sldMk cId="3890910795" sldId="1045"/>
            <ac:picMk id="16386" creationId="{81E29035-626E-4674-87F5-CF3417B9646B}"/>
          </ac:picMkLst>
        </pc:picChg>
      </pc:sldChg>
      <pc:sldChg chg="add">
        <pc:chgData name="WEBLEX - Julie MICHEL" userId="25021893-7a15-45ac-b91c-6704d640096b" providerId="ADAL" clId="{6B13C006-4B5A-4185-A335-5D34416F6D16}" dt="2021-05-29T12:43:00.093" v="12099"/>
        <pc:sldMkLst>
          <pc:docMk/>
          <pc:sldMk cId="1036404880" sldId="1046"/>
        </pc:sldMkLst>
      </pc:sldChg>
      <pc:sldChg chg="add">
        <pc:chgData name="WEBLEX - Julie MICHEL" userId="25021893-7a15-45ac-b91c-6704d640096b" providerId="ADAL" clId="{6B13C006-4B5A-4185-A335-5D34416F6D16}" dt="2021-05-29T12:47:04.981" v="12100"/>
        <pc:sldMkLst>
          <pc:docMk/>
          <pc:sldMk cId="3805630712" sldId="1047"/>
        </pc:sldMkLst>
      </pc:sldChg>
      <pc:sldChg chg="addSp modSp add mod modNotesTx">
        <pc:chgData name="WEBLEX - Julie MICHEL" userId="25021893-7a15-45ac-b91c-6704d640096b" providerId="ADAL" clId="{6B13C006-4B5A-4185-A335-5D34416F6D16}" dt="2021-05-29T12:52:00.539" v="12194" actId="20577"/>
        <pc:sldMkLst>
          <pc:docMk/>
          <pc:sldMk cId="2568321107" sldId="1048"/>
        </pc:sldMkLst>
        <pc:spChg chg="mod">
          <ac:chgData name="WEBLEX - Julie MICHEL" userId="25021893-7a15-45ac-b91c-6704d640096b" providerId="ADAL" clId="{6B13C006-4B5A-4185-A335-5D34416F6D16}" dt="2021-05-29T12:50:28.845" v="12180" actId="20577"/>
          <ac:spMkLst>
            <pc:docMk/>
            <pc:sldMk cId="2568321107" sldId="1048"/>
            <ac:spMk id="3" creationId="{19600352-A6E5-4060-958A-20F9215360BF}"/>
          </ac:spMkLst>
        </pc:spChg>
        <pc:picChg chg="add mod">
          <ac:chgData name="WEBLEX - Julie MICHEL" userId="25021893-7a15-45ac-b91c-6704d640096b" providerId="ADAL" clId="{6B13C006-4B5A-4185-A335-5D34416F6D16}" dt="2021-05-29T12:51:35.517" v="12186" actId="14100"/>
          <ac:picMkLst>
            <pc:docMk/>
            <pc:sldMk cId="2568321107" sldId="1048"/>
            <ac:picMk id="4098" creationId="{A44D59C2-021C-45C9-83E6-9F108A97D500}"/>
          </ac:picMkLst>
        </pc:picChg>
      </pc:sldChg>
      <pc:sldChg chg="modSp add mod">
        <pc:chgData name="WEBLEX - Julie MICHEL" userId="25021893-7a15-45ac-b91c-6704d640096b" providerId="ADAL" clId="{6B13C006-4B5A-4185-A335-5D34416F6D16}" dt="2021-05-29T12:56:36.837" v="12285" actId="404"/>
        <pc:sldMkLst>
          <pc:docMk/>
          <pc:sldMk cId="962709695" sldId="1049"/>
        </pc:sldMkLst>
        <pc:spChg chg="mod">
          <ac:chgData name="WEBLEX - Julie MICHEL" userId="25021893-7a15-45ac-b91c-6704d640096b" providerId="ADAL" clId="{6B13C006-4B5A-4185-A335-5D34416F6D16}" dt="2021-05-29T12:56:36.837" v="12285" actId="404"/>
          <ac:spMkLst>
            <pc:docMk/>
            <pc:sldMk cId="962709695" sldId="1049"/>
            <ac:spMk id="3" creationId="{D3E02A91-86E9-AC43-A857-3589E1F6678C}"/>
          </ac:spMkLst>
        </pc:spChg>
        <pc:spChg chg="mod">
          <ac:chgData name="WEBLEX - Julie MICHEL" userId="25021893-7a15-45ac-b91c-6704d640096b" providerId="ADAL" clId="{6B13C006-4B5A-4185-A335-5D34416F6D16}" dt="2021-05-29T12:55:31.352" v="12239" actId="20577"/>
          <ac:spMkLst>
            <pc:docMk/>
            <pc:sldMk cId="962709695" sldId="1049"/>
            <ac:spMk id="4" creationId="{3E87D24E-715F-894B-9112-97BA38C56587}"/>
          </ac:spMkLst>
        </pc:spChg>
      </pc:sldChg>
      <pc:sldChg chg="addSp modSp add mod modNotesTx">
        <pc:chgData name="WEBLEX - Julie MICHEL" userId="25021893-7a15-45ac-b91c-6704d640096b" providerId="ADAL" clId="{6B13C006-4B5A-4185-A335-5D34416F6D16}" dt="2021-05-29T12:58:07.599" v="12317" actId="20577"/>
        <pc:sldMkLst>
          <pc:docMk/>
          <pc:sldMk cId="3111040922" sldId="1050"/>
        </pc:sldMkLst>
        <pc:spChg chg="mod">
          <ac:chgData name="WEBLEX - Julie MICHEL" userId="25021893-7a15-45ac-b91c-6704d640096b" providerId="ADAL" clId="{6B13C006-4B5A-4185-A335-5D34416F6D16}" dt="2021-05-29T12:57:10.301" v="12301"/>
          <ac:spMkLst>
            <pc:docMk/>
            <pc:sldMk cId="3111040922" sldId="1050"/>
            <ac:spMk id="3" creationId="{D3E02A91-86E9-AC43-A857-3589E1F6678C}"/>
          </ac:spMkLst>
        </pc:spChg>
        <pc:picChg chg="add mod">
          <ac:chgData name="WEBLEX - Julie MICHEL" userId="25021893-7a15-45ac-b91c-6704d640096b" providerId="ADAL" clId="{6B13C006-4B5A-4185-A335-5D34416F6D16}" dt="2021-05-29T12:57:37.450" v="12307" actId="14100"/>
          <ac:picMkLst>
            <pc:docMk/>
            <pc:sldMk cId="3111040922" sldId="1050"/>
            <ac:picMk id="6146" creationId="{EE024D48-8057-4886-9522-538895FA7D74}"/>
          </ac:picMkLst>
        </pc:picChg>
      </pc:sldChg>
      <pc:sldChg chg="add">
        <pc:chgData name="WEBLEX - Julie MICHEL" userId="25021893-7a15-45ac-b91c-6704d640096b" providerId="ADAL" clId="{6B13C006-4B5A-4185-A335-5D34416F6D16}" dt="2021-05-29T12:58:19.765" v="12318"/>
        <pc:sldMkLst>
          <pc:docMk/>
          <pc:sldMk cId="2096527854" sldId="1051"/>
        </pc:sldMkLst>
      </pc:sldChg>
      <pc:sldChg chg="add">
        <pc:chgData name="WEBLEX - Julie MICHEL" userId="25021893-7a15-45ac-b91c-6704d640096b" providerId="ADAL" clId="{6B13C006-4B5A-4185-A335-5D34416F6D16}" dt="2021-05-29T12:58:19.765" v="12318"/>
        <pc:sldMkLst>
          <pc:docMk/>
          <pc:sldMk cId="745023204" sldId="1052"/>
        </pc:sldMkLst>
      </pc:sldChg>
      <pc:sldChg chg="modSp add mod">
        <pc:chgData name="WEBLEX - Julie MICHEL" userId="25021893-7a15-45ac-b91c-6704d640096b" providerId="ADAL" clId="{6B13C006-4B5A-4185-A335-5D34416F6D16}" dt="2021-05-29T13:03:03.935" v="12411"/>
        <pc:sldMkLst>
          <pc:docMk/>
          <pc:sldMk cId="3305159291" sldId="1053"/>
        </pc:sldMkLst>
        <pc:spChg chg="mod">
          <ac:chgData name="WEBLEX - Julie MICHEL" userId="25021893-7a15-45ac-b91c-6704d640096b" providerId="ADAL" clId="{6B13C006-4B5A-4185-A335-5D34416F6D16}" dt="2021-05-29T13:01:46.637" v="12320"/>
          <ac:spMkLst>
            <pc:docMk/>
            <pc:sldMk cId="3305159291" sldId="1053"/>
            <ac:spMk id="2" creationId="{3011E5E9-D8F6-784C-AADC-BE7F679F104E}"/>
          </ac:spMkLst>
        </pc:spChg>
        <pc:spChg chg="mod">
          <ac:chgData name="WEBLEX - Julie MICHEL" userId="25021893-7a15-45ac-b91c-6704d640096b" providerId="ADAL" clId="{6B13C006-4B5A-4185-A335-5D34416F6D16}" dt="2021-05-29T13:03:03.935" v="12411"/>
          <ac:spMkLst>
            <pc:docMk/>
            <pc:sldMk cId="3305159291" sldId="1053"/>
            <ac:spMk id="3" creationId="{D3E02A91-86E9-AC43-A857-3589E1F6678C}"/>
          </ac:spMkLst>
        </pc:spChg>
        <pc:spChg chg="mod">
          <ac:chgData name="WEBLEX - Julie MICHEL" userId="25021893-7a15-45ac-b91c-6704d640096b" providerId="ADAL" clId="{6B13C006-4B5A-4185-A335-5D34416F6D16}" dt="2021-05-29T13:02:02.665" v="12366" actId="20577"/>
          <ac:spMkLst>
            <pc:docMk/>
            <pc:sldMk cId="3305159291" sldId="1053"/>
            <ac:spMk id="4" creationId="{3E87D24E-715F-894B-9112-97BA38C56587}"/>
          </ac:spMkLst>
        </pc:spChg>
      </pc:sldChg>
      <pc:sldChg chg="addSp modSp add mod modNotesTx">
        <pc:chgData name="WEBLEX - Julie MICHEL" userId="25021893-7a15-45ac-b91c-6704d640096b" providerId="ADAL" clId="{6B13C006-4B5A-4185-A335-5D34416F6D16}" dt="2021-05-29T13:03:57.662" v="12426" actId="20577"/>
        <pc:sldMkLst>
          <pc:docMk/>
          <pc:sldMk cId="2744136834" sldId="1054"/>
        </pc:sldMkLst>
        <pc:spChg chg="mod">
          <ac:chgData name="WEBLEX - Julie MICHEL" userId="25021893-7a15-45ac-b91c-6704d640096b" providerId="ADAL" clId="{6B13C006-4B5A-4185-A335-5D34416F6D16}" dt="2021-05-29T13:03:32.154" v="12419"/>
          <ac:spMkLst>
            <pc:docMk/>
            <pc:sldMk cId="2744136834" sldId="1054"/>
            <ac:spMk id="3" creationId="{D3E02A91-86E9-AC43-A857-3589E1F6678C}"/>
          </ac:spMkLst>
        </pc:spChg>
        <pc:picChg chg="add mod">
          <ac:chgData name="WEBLEX - Julie MICHEL" userId="25021893-7a15-45ac-b91c-6704d640096b" providerId="ADAL" clId="{6B13C006-4B5A-4185-A335-5D34416F6D16}" dt="2021-05-29T13:02:50.353" v="12406" actId="14100"/>
          <ac:picMkLst>
            <pc:docMk/>
            <pc:sldMk cId="2744136834" sldId="1054"/>
            <ac:picMk id="7170" creationId="{D30F57C1-A47D-4846-8B3A-CAACB9D2BCC7}"/>
          </ac:picMkLst>
        </pc:picChg>
      </pc:sldChg>
      <pc:sldChg chg="addSp modSp add mod modNotesTx">
        <pc:chgData name="WEBLEX - Julie MICHEL" userId="25021893-7a15-45ac-b91c-6704d640096b" providerId="ADAL" clId="{6B13C006-4B5A-4185-A335-5D34416F6D16}" dt="2021-05-29T14:44:53.232" v="14197" actId="14100"/>
        <pc:sldMkLst>
          <pc:docMk/>
          <pc:sldMk cId="295995590" sldId="1055"/>
        </pc:sldMkLst>
        <pc:spChg chg="mod">
          <ac:chgData name="WEBLEX - Julie MICHEL" userId="25021893-7a15-45ac-b91c-6704d640096b" providerId="ADAL" clId="{6B13C006-4B5A-4185-A335-5D34416F6D16}" dt="2021-05-29T14:43:58.226" v="14187" actId="20577"/>
          <ac:spMkLst>
            <pc:docMk/>
            <pc:sldMk cId="295995590" sldId="1055"/>
            <ac:spMk id="3" creationId="{D3E02A91-86E9-AC43-A857-3589E1F6678C}"/>
          </ac:spMkLst>
        </pc:spChg>
        <pc:spChg chg="mod">
          <ac:chgData name="WEBLEX - Julie MICHEL" userId="25021893-7a15-45ac-b91c-6704d640096b" providerId="ADAL" clId="{6B13C006-4B5A-4185-A335-5D34416F6D16}" dt="2021-05-29T14:43:26.329" v="14117" actId="20577"/>
          <ac:spMkLst>
            <pc:docMk/>
            <pc:sldMk cId="295995590" sldId="1055"/>
            <ac:spMk id="4" creationId="{3E87D24E-715F-894B-9112-97BA38C56587}"/>
          </ac:spMkLst>
        </pc:spChg>
        <pc:picChg chg="add mod">
          <ac:chgData name="WEBLEX - Julie MICHEL" userId="25021893-7a15-45ac-b91c-6704d640096b" providerId="ADAL" clId="{6B13C006-4B5A-4185-A335-5D34416F6D16}" dt="2021-05-29T14:44:53.232" v="14197" actId="14100"/>
          <ac:picMkLst>
            <pc:docMk/>
            <pc:sldMk cId="295995590" sldId="1055"/>
            <ac:picMk id="30722" creationId="{4570AE14-B9D0-4DAB-968E-3E35C281A72F}"/>
          </ac:picMkLst>
        </pc:picChg>
      </pc:sldChg>
      <pc:sldChg chg="add">
        <pc:chgData name="WEBLEX - Julie MICHEL" userId="25021893-7a15-45ac-b91c-6704d640096b" providerId="ADAL" clId="{6B13C006-4B5A-4185-A335-5D34416F6D16}" dt="2021-05-29T13:15:02.112" v="12525"/>
        <pc:sldMkLst>
          <pc:docMk/>
          <pc:sldMk cId="2645420830" sldId="1056"/>
        </pc:sldMkLst>
      </pc:sldChg>
      <pc:sldChg chg="add">
        <pc:chgData name="WEBLEX - Julie MICHEL" userId="25021893-7a15-45ac-b91c-6704d640096b" providerId="ADAL" clId="{6B13C006-4B5A-4185-A335-5D34416F6D16}" dt="2021-05-29T13:15:17.124" v="12526"/>
        <pc:sldMkLst>
          <pc:docMk/>
          <pc:sldMk cId="2021121702" sldId="1057"/>
        </pc:sldMkLst>
      </pc:sldChg>
      <pc:sldChg chg="add">
        <pc:chgData name="WEBLEX - Julie MICHEL" userId="25021893-7a15-45ac-b91c-6704d640096b" providerId="ADAL" clId="{6B13C006-4B5A-4185-A335-5D34416F6D16}" dt="2021-05-29T13:15:31.710" v="12527"/>
        <pc:sldMkLst>
          <pc:docMk/>
          <pc:sldMk cId="2185024016" sldId="1058"/>
        </pc:sldMkLst>
      </pc:sldChg>
      <pc:sldChg chg="add">
        <pc:chgData name="WEBLEX - Julie MICHEL" userId="25021893-7a15-45ac-b91c-6704d640096b" providerId="ADAL" clId="{6B13C006-4B5A-4185-A335-5D34416F6D16}" dt="2021-05-29T13:15:52.879" v="12528"/>
        <pc:sldMkLst>
          <pc:docMk/>
          <pc:sldMk cId="1853745751" sldId="1059"/>
        </pc:sldMkLst>
      </pc:sldChg>
      <pc:sldChg chg="add">
        <pc:chgData name="WEBLEX - Julie MICHEL" userId="25021893-7a15-45ac-b91c-6704d640096b" providerId="ADAL" clId="{6B13C006-4B5A-4185-A335-5D34416F6D16}" dt="2021-05-29T13:16:07.811" v="12529"/>
        <pc:sldMkLst>
          <pc:docMk/>
          <pc:sldMk cId="970547795" sldId="1060"/>
        </pc:sldMkLst>
      </pc:sldChg>
      <pc:sldChg chg="addSp modSp add mod modNotesTx">
        <pc:chgData name="WEBLEX - Julie MICHEL" userId="25021893-7a15-45ac-b91c-6704d640096b" providerId="ADAL" clId="{6B13C006-4B5A-4185-A335-5D34416F6D16}" dt="2021-05-29T13:22:35.061" v="12613" actId="20577"/>
        <pc:sldMkLst>
          <pc:docMk/>
          <pc:sldMk cId="222613005" sldId="1061"/>
        </pc:sldMkLst>
        <pc:spChg chg="mod">
          <ac:chgData name="WEBLEX - Julie MICHEL" userId="25021893-7a15-45ac-b91c-6704d640096b" providerId="ADAL" clId="{6B13C006-4B5A-4185-A335-5D34416F6D16}" dt="2021-05-29T13:20:43.102" v="12531"/>
          <ac:spMkLst>
            <pc:docMk/>
            <pc:sldMk cId="222613005" sldId="1061"/>
            <ac:spMk id="2" creationId="{3011E5E9-D8F6-784C-AADC-BE7F679F104E}"/>
          </ac:spMkLst>
        </pc:spChg>
        <pc:spChg chg="mod">
          <ac:chgData name="WEBLEX - Julie MICHEL" userId="25021893-7a15-45ac-b91c-6704d640096b" providerId="ADAL" clId="{6B13C006-4B5A-4185-A335-5D34416F6D16}" dt="2021-05-29T13:21:36.935" v="12596" actId="27636"/>
          <ac:spMkLst>
            <pc:docMk/>
            <pc:sldMk cId="222613005" sldId="1061"/>
            <ac:spMk id="3" creationId="{D3E02A91-86E9-AC43-A857-3589E1F6678C}"/>
          </ac:spMkLst>
        </pc:spChg>
        <pc:spChg chg="mod">
          <ac:chgData name="WEBLEX - Julie MICHEL" userId="25021893-7a15-45ac-b91c-6704d640096b" providerId="ADAL" clId="{6B13C006-4B5A-4185-A335-5D34416F6D16}" dt="2021-05-29T13:20:46.385" v="12537" actId="20577"/>
          <ac:spMkLst>
            <pc:docMk/>
            <pc:sldMk cId="222613005" sldId="1061"/>
            <ac:spMk id="4" creationId="{3E87D24E-715F-894B-9112-97BA38C56587}"/>
          </ac:spMkLst>
        </pc:spChg>
        <pc:picChg chg="add mod">
          <ac:chgData name="WEBLEX - Julie MICHEL" userId="25021893-7a15-45ac-b91c-6704d640096b" providerId="ADAL" clId="{6B13C006-4B5A-4185-A335-5D34416F6D16}" dt="2021-05-29T13:22:02.489" v="12602" actId="14100"/>
          <ac:picMkLst>
            <pc:docMk/>
            <pc:sldMk cId="222613005" sldId="1061"/>
            <ac:picMk id="10242" creationId="{81DA408A-948C-483A-9F01-B28E6A6F2D4D}"/>
          </ac:picMkLst>
        </pc:picChg>
      </pc:sldChg>
      <pc:sldChg chg="addSp modSp add mod modNotesTx">
        <pc:chgData name="WEBLEX - Julie MICHEL" userId="25021893-7a15-45ac-b91c-6704d640096b" providerId="ADAL" clId="{6B13C006-4B5A-4185-A335-5D34416F6D16}" dt="2021-05-29T14:11:32.281" v="13440" actId="14100"/>
        <pc:sldMkLst>
          <pc:docMk/>
          <pc:sldMk cId="1591315848" sldId="1062"/>
        </pc:sldMkLst>
        <pc:spChg chg="mod">
          <ac:chgData name="WEBLEX - Julie MICHEL" userId="25021893-7a15-45ac-b91c-6704d640096b" providerId="ADAL" clId="{6B13C006-4B5A-4185-A335-5D34416F6D16}" dt="2021-05-29T14:10:15.931" v="13420" actId="404"/>
          <ac:spMkLst>
            <pc:docMk/>
            <pc:sldMk cId="1591315848" sldId="1062"/>
            <ac:spMk id="3" creationId="{D3E02A91-86E9-AC43-A857-3589E1F6678C}"/>
          </ac:spMkLst>
        </pc:spChg>
        <pc:spChg chg="mod">
          <ac:chgData name="WEBLEX - Julie MICHEL" userId="25021893-7a15-45ac-b91c-6704d640096b" providerId="ADAL" clId="{6B13C006-4B5A-4185-A335-5D34416F6D16}" dt="2021-05-29T14:09:45.364" v="13364" actId="20577"/>
          <ac:spMkLst>
            <pc:docMk/>
            <pc:sldMk cId="1591315848" sldId="1062"/>
            <ac:spMk id="4" creationId="{3E87D24E-715F-894B-9112-97BA38C56587}"/>
          </ac:spMkLst>
        </pc:spChg>
        <pc:picChg chg="add mod">
          <ac:chgData name="WEBLEX - Julie MICHEL" userId="25021893-7a15-45ac-b91c-6704d640096b" providerId="ADAL" clId="{6B13C006-4B5A-4185-A335-5D34416F6D16}" dt="2021-05-29T14:11:32.281" v="13440" actId="14100"/>
          <ac:picMkLst>
            <pc:docMk/>
            <pc:sldMk cId="1591315848" sldId="1062"/>
            <ac:picMk id="24578" creationId="{E019CE53-5A99-4427-8BF2-8B3B0C232F6B}"/>
          </ac:picMkLst>
        </pc:picChg>
      </pc:sldChg>
      <pc:sldChg chg="modSp add mod">
        <pc:chgData name="WEBLEX - Julie MICHEL" userId="25021893-7a15-45ac-b91c-6704d640096b" providerId="ADAL" clId="{6B13C006-4B5A-4185-A335-5D34416F6D16}" dt="2021-05-30T19:33:41.076" v="14945" actId="6549"/>
        <pc:sldMkLst>
          <pc:docMk/>
          <pc:sldMk cId="4096977193" sldId="1063"/>
        </pc:sldMkLst>
        <pc:spChg chg="mod">
          <ac:chgData name="WEBLEX - Julie MICHEL" userId="25021893-7a15-45ac-b91c-6704d640096b" providerId="ADAL" clId="{6B13C006-4B5A-4185-A335-5D34416F6D16}" dt="2021-05-30T19:33:41.076" v="14945" actId="6549"/>
          <ac:spMkLst>
            <pc:docMk/>
            <pc:sldMk cId="4096977193" sldId="1063"/>
            <ac:spMk id="3" creationId="{D3E02A91-86E9-AC43-A857-3589E1F6678C}"/>
          </ac:spMkLst>
        </pc:spChg>
        <pc:spChg chg="mod">
          <ac:chgData name="WEBLEX - Julie MICHEL" userId="25021893-7a15-45ac-b91c-6704d640096b" providerId="ADAL" clId="{6B13C006-4B5A-4185-A335-5D34416F6D16}" dt="2021-05-30T19:33:05.220" v="14908" actId="20577"/>
          <ac:spMkLst>
            <pc:docMk/>
            <pc:sldMk cId="4096977193" sldId="1063"/>
            <ac:spMk id="4" creationId="{3E87D24E-715F-894B-9112-97BA38C56587}"/>
          </ac:spMkLst>
        </pc:spChg>
      </pc:sldChg>
      <pc:sldChg chg="add">
        <pc:chgData name="WEBLEX - Julie MICHEL" userId="25021893-7a15-45ac-b91c-6704d640096b" providerId="ADAL" clId="{6B13C006-4B5A-4185-A335-5D34416F6D16}" dt="2021-05-29T13:40:49.468" v="12839"/>
        <pc:sldMkLst>
          <pc:docMk/>
          <pc:sldMk cId="3762466155" sldId="1064"/>
        </pc:sldMkLst>
      </pc:sldChg>
      <pc:sldChg chg="add">
        <pc:chgData name="WEBLEX - Julie MICHEL" userId="25021893-7a15-45ac-b91c-6704d640096b" providerId="ADAL" clId="{6B13C006-4B5A-4185-A335-5D34416F6D16}" dt="2021-05-29T13:45:43.187" v="12944"/>
        <pc:sldMkLst>
          <pc:docMk/>
          <pc:sldMk cId="1299016541" sldId="1065"/>
        </pc:sldMkLst>
      </pc:sldChg>
      <pc:sldChg chg="addSp modSp add mod modNotesTx">
        <pc:chgData name="WEBLEX - Julie MICHEL" userId="25021893-7a15-45ac-b91c-6704d640096b" providerId="ADAL" clId="{6B13C006-4B5A-4185-A335-5D34416F6D16}" dt="2021-05-29T13:49:58.933" v="13128" actId="20577"/>
        <pc:sldMkLst>
          <pc:docMk/>
          <pc:sldMk cId="3222736789" sldId="1066"/>
        </pc:sldMkLst>
        <pc:spChg chg="mod">
          <ac:chgData name="WEBLEX - Julie MICHEL" userId="25021893-7a15-45ac-b91c-6704d640096b" providerId="ADAL" clId="{6B13C006-4B5A-4185-A335-5D34416F6D16}" dt="2021-05-29T13:49:17.235" v="13121" actId="20577"/>
          <ac:spMkLst>
            <pc:docMk/>
            <pc:sldMk cId="3222736789" sldId="1066"/>
            <ac:spMk id="3" creationId="{D3E02A91-86E9-AC43-A857-3589E1F6678C}"/>
          </ac:spMkLst>
        </pc:spChg>
        <pc:picChg chg="add mod">
          <ac:chgData name="WEBLEX - Julie MICHEL" userId="25021893-7a15-45ac-b91c-6704d640096b" providerId="ADAL" clId="{6B13C006-4B5A-4185-A335-5D34416F6D16}" dt="2021-05-29T13:47:50.618" v="13043" actId="14100"/>
          <ac:picMkLst>
            <pc:docMk/>
            <pc:sldMk cId="3222736789" sldId="1066"/>
            <ac:picMk id="19458" creationId="{443EB3B8-2796-4299-AD11-28BC7892F614}"/>
          </ac:picMkLst>
        </pc:picChg>
      </pc:sldChg>
      <pc:sldChg chg="add">
        <pc:chgData name="WEBLEX - Julie MICHEL" userId="25021893-7a15-45ac-b91c-6704d640096b" providerId="ADAL" clId="{6B13C006-4B5A-4185-A335-5D34416F6D16}" dt="2021-05-29T13:50:51.937" v="13129"/>
        <pc:sldMkLst>
          <pc:docMk/>
          <pc:sldMk cId="3215707896" sldId="1067"/>
        </pc:sldMkLst>
      </pc:sldChg>
      <pc:sldChg chg="add">
        <pc:chgData name="WEBLEX - Julie MICHEL" userId="25021893-7a15-45ac-b91c-6704d640096b" providerId="ADAL" clId="{6B13C006-4B5A-4185-A335-5D34416F6D16}" dt="2021-05-29T13:50:51.937" v="13129"/>
        <pc:sldMkLst>
          <pc:docMk/>
          <pc:sldMk cId="3234840053" sldId="1068"/>
        </pc:sldMkLst>
      </pc:sldChg>
      <pc:sldChg chg="add">
        <pc:chgData name="WEBLEX - Julie MICHEL" userId="25021893-7a15-45ac-b91c-6704d640096b" providerId="ADAL" clId="{6B13C006-4B5A-4185-A335-5D34416F6D16}" dt="2021-05-29T13:56:47.110" v="13130"/>
        <pc:sldMkLst>
          <pc:docMk/>
          <pc:sldMk cId="2433007305" sldId="1069"/>
        </pc:sldMkLst>
      </pc:sldChg>
      <pc:sldChg chg="add">
        <pc:chgData name="WEBLEX - Julie MICHEL" userId="25021893-7a15-45ac-b91c-6704d640096b" providerId="ADAL" clId="{6B13C006-4B5A-4185-A335-5D34416F6D16}" dt="2021-05-29T13:58:52.589" v="13236"/>
        <pc:sldMkLst>
          <pc:docMk/>
          <pc:sldMk cId="1823716278" sldId="1070"/>
        </pc:sldMkLst>
      </pc:sldChg>
      <pc:sldChg chg="add">
        <pc:chgData name="WEBLEX - Julie MICHEL" userId="25021893-7a15-45ac-b91c-6704d640096b" providerId="ADAL" clId="{6B13C006-4B5A-4185-A335-5D34416F6D16}" dt="2021-05-29T14:01:42.631" v="13237"/>
        <pc:sldMkLst>
          <pc:docMk/>
          <pc:sldMk cId="3599306183" sldId="1071"/>
        </pc:sldMkLst>
      </pc:sldChg>
      <pc:sldChg chg="addSp modSp add mod modNotesTx">
        <pc:chgData name="WEBLEX - Julie MICHEL" userId="25021893-7a15-45ac-b91c-6704d640096b" providerId="ADAL" clId="{6B13C006-4B5A-4185-A335-5D34416F6D16}" dt="2021-05-29T14:40:42.305" v="14082" actId="14100"/>
        <pc:sldMkLst>
          <pc:docMk/>
          <pc:sldMk cId="2478955265" sldId="1072"/>
        </pc:sldMkLst>
        <pc:spChg chg="mod">
          <ac:chgData name="WEBLEX - Julie MICHEL" userId="25021893-7a15-45ac-b91c-6704d640096b" providerId="ADAL" clId="{6B13C006-4B5A-4185-A335-5D34416F6D16}" dt="2021-05-29T14:39:26.137" v="14069" actId="20577"/>
          <ac:spMkLst>
            <pc:docMk/>
            <pc:sldMk cId="2478955265" sldId="1072"/>
            <ac:spMk id="3" creationId="{D3E02A91-86E9-AC43-A857-3589E1F6678C}"/>
          </ac:spMkLst>
        </pc:spChg>
        <pc:spChg chg="mod">
          <ac:chgData name="WEBLEX - Julie MICHEL" userId="25021893-7a15-45ac-b91c-6704d640096b" providerId="ADAL" clId="{6B13C006-4B5A-4185-A335-5D34416F6D16}" dt="2021-05-29T14:38:35.278" v="13995" actId="20577"/>
          <ac:spMkLst>
            <pc:docMk/>
            <pc:sldMk cId="2478955265" sldId="1072"/>
            <ac:spMk id="4" creationId="{3E87D24E-715F-894B-9112-97BA38C56587}"/>
          </ac:spMkLst>
        </pc:spChg>
        <pc:picChg chg="add mod">
          <ac:chgData name="WEBLEX - Julie MICHEL" userId="25021893-7a15-45ac-b91c-6704d640096b" providerId="ADAL" clId="{6B13C006-4B5A-4185-A335-5D34416F6D16}" dt="2021-05-29T14:40:42.305" v="14082" actId="14100"/>
          <ac:picMkLst>
            <pc:docMk/>
            <pc:sldMk cId="2478955265" sldId="1072"/>
            <ac:picMk id="29698" creationId="{94E7D46F-61C2-496F-9C35-F179FA8F5D7B}"/>
          </ac:picMkLst>
        </pc:picChg>
      </pc:sldChg>
      <pc:sldChg chg="add">
        <pc:chgData name="WEBLEX - Julie MICHEL" userId="25021893-7a15-45ac-b91c-6704d640096b" providerId="ADAL" clId="{6B13C006-4B5A-4185-A335-5D34416F6D16}" dt="2021-05-29T14:11:40.535" v="13441"/>
        <pc:sldMkLst>
          <pc:docMk/>
          <pc:sldMk cId="3512496755" sldId="1073"/>
        </pc:sldMkLst>
      </pc:sldChg>
      <pc:sldChg chg="add">
        <pc:chgData name="WEBLEX - Julie MICHEL" userId="25021893-7a15-45ac-b91c-6704d640096b" providerId="ADAL" clId="{6B13C006-4B5A-4185-A335-5D34416F6D16}" dt="2021-05-29T14:15:28.867" v="13442"/>
        <pc:sldMkLst>
          <pc:docMk/>
          <pc:sldMk cId="3568725610" sldId="1074"/>
        </pc:sldMkLst>
      </pc:sldChg>
      <pc:sldChg chg="modSp add mod">
        <pc:chgData name="WEBLEX - Julie MICHEL" userId="25021893-7a15-45ac-b91c-6704d640096b" providerId="ADAL" clId="{6B13C006-4B5A-4185-A335-5D34416F6D16}" dt="2021-05-29T14:24:18.047" v="13780" actId="20577"/>
        <pc:sldMkLst>
          <pc:docMk/>
          <pc:sldMk cId="2801677245" sldId="1075"/>
        </pc:sldMkLst>
        <pc:spChg chg="mod">
          <ac:chgData name="WEBLEX - Julie MICHEL" userId="25021893-7a15-45ac-b91c-6704d640096b" providerId="ADAL" clId="{6B13C006-4B5A-4185-A335-5D34416F6D16}" dt="2021-05-29T14:22:26.911" v="13644" actId="20577"/>
          <ac:spMkLst>
            <pc:docMk/>
            <pc:sldMk cId="2801677245" sldId="1075"/>
            <ac:spMk id="2" creationId="{3011E5E9-D8F6-784C-AADC-BE7F679F104E}"/>
          </ac:spMkLst>
        </pc:spChg>
        <pc:spChg chg="mod">
          <ac:chgData name="WEBLEX - Julie MICHEL" userId="25021893-7a15-45ac-b91c-6704d640096b" providerId="ADAL" clId="{6B13C006-4B5A-4185-A335-5D34416F6D16}" dt="2021-05-29T14:24:18.047" v="13780" actId="20577"/>
          <ac:spMkLst>
            <pc:docMk/>
            <pc:sldMk cId="2801677245" sldId="1075"/>
            <ac:spMk id="3" creationId="{D3E02A91-86E9-AC43-A857-3589E1F6678C}"/>
          </ac:spMkLst>
        </pc:spChg>
        <pc:spChg chg="mod">
          <ac:chgData name="WEBLEX - Julie MICHEL" userId="25021893-7a15-45ac-b91c-6704d640096b" providerId="ADAL" clId="{6B13C006-4B5A-4185-A335-5D34416F6D16}" dt="2021-05-29T14:22:39.303" v="13675" actId="20577"/>
          <ac:spMkLst>
            <pc:docMk/>
            <pc:sldMk cId="2801677245" sldId="1075"/>
            <ac:spMk id="4" creationId="{3E87D24E-715F-894B-9112-97BA38C56587}"/>
          </ac:spMkLst>
        </pc:spChg>
      </pc:sldChg>
      <pc:sldChg chg="add del">
        <pc:chgData name="WEBLEX - Julie MICHEL" userId="25021893-7a15-45ac-b91c-6704d640096b" providerId="ADAL" clId="{6B13C006-4B5A-4185-A335-5D34416F6D16}" dt="2021-05-29T14:27:11.255" v="13825" actId="47"/>
        <pc:sldMkLst>
          <pc:docMk/>
          <pc:sldMk cId="3689886384" sldId="1076"/>
        </pc:sldMkLst>
      </pc:sldChg>
      <pc:sldChg chg="addSp modSp add mod modNotesTx">
        <pc:chgData name="WEBLEX - Julie MICHEL" userId="25021893-7a15-45ac-b91c-6704d640096b" providerId="ADAL" clId="{6B13C006-4B5A-4185-A335-5D34416F6D16}" dt="2021-05-29T14:27:02.448" v="13824" actId="14100"/>
        <pc:sldMkLst>
          <pc:docMk/>
          <pc:sldMk cId="2302621145" sldId="1077"/>
        </pc:sldMkLst>
        <pc:spChg chg="mod">
          <ac:chgData name="WEBLEX - Julie MICHEL" userId="25021893-7a15-45ac-b91c-6704d640096b" providerId="ADAL" clId="{6B13C006-4B5A-4185-A335-5D34416F6D16}" dt="2021-05-29T14:25:33.082" v="13811" actId="20577"/>
          <ac:spMkLst>
            <pc:docMk/>
            <pc:sldMk cId="2302621145" sldId="1077"/>
            <ac:spMk id="3" creationId="{D3E02A91-86E9-AC43-A857-3589E1F6678C}"/>
          </ac:spMkLst>
        </pc:spChg>
        <pc:picChg chg="add mod">
          <ac:chgData name="WEBLEX - Julie MICHEL" userId="25021893-7a15-45ac-b91c-6704d640096b" providerId="ADAL" clId="{6B13C006-4B5A-4185-A335-5D34416F6D16}" dt="2021-05-29T14:27:02.448" v="13824" actId="14100"/>
          <ac:picMkLst>
            <pc:docMk/>
            <pc:sldMk cId="2302621145" sldId="1077"/>
            <ac:picMk id="27650" creationId="{B7B8FFD3-5D8F-4406-8ADB-5587754A2F13}"/>
          </ac:picMkLst>
        </pc:picChg>
      </pc:sldChg>
      <pc:sldChg chg="modSp add mod">
        <pc:chgData name="WEBLEX - Julie MICHEL" userId="25021893-7a15-45ac-b91c-6704d640096b" providerId="ADAL" clId="{6B13C006-4B5A-4185-A335-5D34416F6D16}" dt="2021-05-29T14:33:34.403" v="13917" actId="20577"/>
        <pc:sldMkLst>
          <pc:docMk/>
          <pc:sldMk cId="3575271258" sldId="1078"/>
        </pc:sldMkLst>
        <pc:spChg chg="mod">
          <ac:chgData name="WEBLEX - Julie MICHEL" userId="25021893-7a15-45ac-b91c-6704d640096b" providerId="ADAL" clId="{6B13C006-4B5A-4185-A335-5D34416F6D16}" dt="2021-05-29T14:32:11.116" v="13827"/>
          <ac:spMkLst>
            <pc:docMk/>
            <pc:sldMk cId="3575271258" sldId="1078"/>
            <ac:spMk id="2" creationId="{3011E5E9-D8F6-784C-AADC-BE7F679F104E}"/>
          </ac:spMkLst>
        </pc:spChg>
        <pc:spChg chg="mod">
          <ac:chgData name="WEBLEX - Julie MICHEL" userId="25021893-7a15-45ac-b91c-6704d640096b" providerId="ADAL" clId="{6B13C006-4B5A-4185-A335-5D34416F6D16}" dt="2021-05-29T14:33:34.403" v="13917" actId="20577"/>
          <ac:spMkLst>
            <pc:docMk/>
            <pc:sldMk cId="3575271258" sldId="1078"/>
            <ac:spMk id="3" creationId="{D3E02A91-86E9-AC43-A857-3589E1F6678C}"/>
          </ac:spMkLst>
        </pc:spChg>
        <pc:spChg chg="mod">
          <ac:chgData name="WEBLEX - Julie MICHEL" userId="25021893-7a15-45ac-b91c-6704d640096b" providerId="ADAL" clId="{6B13C006-4B5A-4185-A335-5D34416F6D16}" dt="2021-05-29T14:32:17.112" v="13857" actId="20577"/>
          <ac:spMkLst>
            <pc:docMk/>
            <pc:sldMk cId="3575271258" sldId="1078"/>
            <ac:spMk id="4" creationId="{3E87D24E-715F-894B-9112-97BA38C56587}"/>
          </ac:spMkLst>
        </pc:spChg>
      </pc:sldChg>
      <pc:sldChg chg="addSp modSp add mod modNotesTx">
        <pc:chgData name="WEBLEX - Julie MICHEL" userId="25021893-7a15-45ac-b91c-6704d640096b" providerId="ADAL" clId="{6B13C006-4B5A-4185-A335-5D34416F6D16}" dt="2021-05-29T14:35:25.240" v="13975" actId="14100"/>
        <pc:sldMkLst>
          <pc:docMk/>
          <pc:sldMk cId="3691537704" sldId="1079"/>
        </pc:sldMkLst>
        <pc:spChg chg="mod">
          <ac:chgData name="WEBLEX - Julie MICHEL" userId="25021893-7a15-45ac-b91c-6704d640096b" providerId="ADAL" clId="{6B13C006-4B5A-4185-A335-5D34416F6D16}" dt="2021-05-29T14:34:19.004" v="13961" actId="20577"/>
          <ac:spMkLst>
            <pc:docMk/>
            <pc:sldMk cId="3691537704" sldId="1079"/>
            <ac:spMk id="3" creationId="{D3E02A91-86E9-AC43-A857-3589E1F6678C}"/>
          </ac:spMkLst>
        </pc:spChg>
        <pc:picChg chg="add mod">
          <ac:chgData name="WEBLEX - Julie MICHEL" userId="25021893-7a15-45ac-b91c-6704d640096b" providerId="ADAL" clId="{6B13C006-4B5A-4185-A335-5D34416F6D16}" dt="2021-05-29T14:35:25.240" v="13975" actId="14100"/>
          <ac:picMkLst>
            <pc:docMk/>
            <pc:sldMk cId="3691537704" sldId="1079"/>
            <ac:picMk id="28674" creationId="{31BAC24A-0BBD-4E6D-B7CB-243DEED7B9AC}"/>
          </ac:picMkLst>
        </pc:picChg>
      </pc:sldChg>
      <pc:sldChg chg="addSp modSp add mod modNotesTx">
        <pc:chgData name="WEBLEX - Julie MICHEL" userId="25021893-7a15-45ac-b91c-6704d640096b" providerId="ADAL" clId="{6B13C006-4B5A-4185-A335-5D34416F6D16}" dt="2021-05-29T14:48:34.801" v="14284" actId="14100"/>
        <pc:sldMkLst>
          <pc:docMk/>
          <pc:sldMk cId="883706197" sldId="1080"/>
        </pc:sldMkLst>
        <pc:spChg chg="mod">
          <ac:chgData name="WEBLEX - Julie MICHEL" userId="25021893-7a15-45ac-b91c-6704d640096b" providerId="ADAL" clId="{6B13C006-4B5A-4185-A335-5D34416F6D16}" dt="2021-05-29T14:47:47.425" v="14272" actId="27636"/>
          <ac:spMkLst>
            <pc:docMk/>
            <pc:sldMk cId="883706197" sldId="1080"/>
            <ac:spMk id="3" creationId="{D3E02A91-86E9-AC43-A857-3589E1F6678C}"/>
          </ac:spMkLst>
        </pc:spChg>
        <pc:spChg chg="mod">
          <ac:chgData name="WEBLEX - Julie MICHEL" userId="25021893-7a15-45ac-b91c-6704d640096b" providerId="ADAL" clId="{6B13C006-4B5A-4185-A335-5D34416F6D16}" dt="2021-05-29T14:47:17.237" v="14233" actId="20577"/>
          <ac:spMkLst>
            <pc:docMk/>
            <pc:sldMk cId="883706197" sldId="1080"/>
            <ac:spMk id="4" creationId="{3E87D24E-715F-894B-9112-97BA38C56587}"/>
          </ac:spMkLst>
        </pc:spChg>
        <pc:picChg chg="add mod">
          <ac:chgData name="WEBLEX - Julie MICHEL" userId="25021893-7a15-45ac-b91c-6704d640096b" providerId="ADAL" clId="{6B13C006-4B5A-4185-A335-5D34416F6D16}" dt="2021-05-29T14:48:34.801" v="14284" actId="14100"/>
          <ac:picMkLst>
            <pc:docMk/>
            <pc:sldMk cId="883706197" sldId="1080"/>
            <ac:picMk id="34818" creationId="{47DE31FD-09D9-4CB8-A281-1E8F0368ED35}"/>
          </ac:picMkLst>
        </pc:picChg>
      </pc:sldChg>
      <pc:sldChg chg="add">
        <pc:chgData name="WEBLEX - Julie MICHEL" userId="25021893-7a15-45ac-b91c-6704d640096b" providerId="ADAL" clId="{6B13C006-4B5A-4185-A335-5D34416F6D16}" dt="2021-05-29T14:40:49.286" v="14083"/>
        <pc:sldMkLst>
          <pc:docMk/>
          <pc:sldMk cId="2745033342" sldId="1081"/>
        </pc:sldMkLst>
      </pc:sldChg>
      <pc:sldChg chg="add">
        <pc:chgData name="WEBLEX - Julie MICHEL" userId="25021893-7a15-45ac-b91c-6704d640096b" providerId="ADAL" clId="{6B13C006-4B5A-4185-A335-5D34416F6D16}" dt="2021-05-29T14:40:54.590" v="14084"/>
        <pc:sldMkLst>
          <pc:docMk/>
          <pc:sldMk cId="4086624473" sldId="1082"/>
        </pc:sldMkLst>
      </pc:sldChg>
      <pc:sldChg chg="add">
        <pc:chgData name="WEBLEX - Julie MICHEL" userId="25021893-7a15-45ac-b91c-6704d640096b" providerId="ADAL" clId="{6B13C006-4B5A-4185-A335-5D34416F6D16}" dt="2021-05-29T14:41:01.770" v="14085"/>
        <pc:sldMkLst>
          <pc:docMk/>
          <pc:sldMk cId="216122600" sldId="1083"/>
        </pc:sldMkLst>
      </pc:sldChg>
      <pc:sldChg chg="addSp modSp add mod modNotesTx">
        <pc:chgData name="WEBLEX - Julie MICHEL" userId="25021893-7a15-45ac-b91c-6704d640096b" providerId="ADAL" clId="{6B13C006-4B5A-4185-A335-5D34416F6D16}" dt="2021-05-30T19:12:07.523" v="14497" actId="20577"/>
        <pc:sldMkLst>
          <pc:docMk/>
          <pc:sldMk cId="576593845" sldId="1084"/>
        </pc:sldMkLst>
        <pc:spChg chg="mod">
          <ac:chgData name="WEBLEX - Julie MICHEL" userId="25021893-7a15-45ac-b91c-6704d640096b" providerId="ADAL" clId="{6B13C006-4B5A-4185-A335-5D34416F6D16}" dt="2021-05-30T19:10:13.223" v="14472" actId="20577"/>
          <ac:spMkLst>
            <pc:docMk/>
            <pc:sldMk cId="576593845" sldId="1084"/>
            <ac:spMk id="3" creationId="{D3E02A91-86E9-AC43-A857-3589E1F6678C}"/>
          </ac:spMkLst>
        </pc:spChg>
        <pc:spChg chg="mod">
          <ac:chgData name="WEBLEX - Julie MICHEL" userId="25021893-7a15-45ac-b91c-6704d640096b" providerId="ADAL" clId="{6B13C006-4B5A-4185-A335-5D34416F6D16}" dt="2021-05-30T19:09:06.554" v="14398" actId="20577"/>
          <ac:spMkLst>
            <pc:docMk/>
            <pc:sldMk cId="576593845" sldId="1084"/>
            <ac:spMk id="4" creationId="{3E87D24E-715F-894B-9112-97BA38C56587}"/>
          </ac:spMkLst>
        </pc:spChg>
        <pc:picChg chg="add mod">
          <ac:chgData name="WEBLEX - Julie MICHEL" userId="25021893-7a15-45ac-b91c-6704d640096b" providerId="ADAL" clId="{6B13C006-4B5A-4185-A335-5D34416F6D16}" dt="2021-05-30T19:10:39.505" v="14478" actId="14100"/>
          <ac:picMkLst>
            <pc:docMk/>
            <pc:sldMk cId="576593845" sldId="1084"/>
            <ac:picMk id="1026" creationId="{BE2D85A8-A9EF-456A-87AD-E2DC49B30409}"/>
          </ac:picMkLst>
        </pc:picChg>
      </pc:sldChg>
      <pc:sldChg chg="addSp modSp add mod modNotesTx">
        <pc:chgData name="WEBLEX - Julie MICHEL" userId="25021893-7a15-45ac-b91c-6704d640096b" providerId="ADAL" clId="{6B13C006-4B5A-4185-A335-5D34416F6D16}" dt="2021-05-30T19:18:23.017" v="14609" actId="20577"/>
        <pc:sldMkLst>
          <pc:docMk/>
          <pc:sldMk cId="572759367" sldId="1085"/>
        </pc:sldMkLst>
        <pc:spChg chg="mod">
          <ac:chgData name="WEBLEX - Julie MICHEL" userId="25021893-7a15-45ac-b91c-6704d640096b" providerId="ADAL" clId="{6B13C006-4B5A-4185-A335-5D34416F6D16}" dt="2021-05-30T19:17:03.701" v="14592"/>
          <ac:spMkLst>
            <pc:docMk/>
            <pc:sldMk cId="572759367" sldId="1085"/>
            <ac:spMk id="3" creationId="{D3E02A91-86E9-AC43-A857-3589E1F6678C}"/>
          </ac:spMkLst>
        </pc:spChg>
        <pc:spChg chg="mod">
          <ac:chgData name="WEBLEX - Julie MICHEL" userId="25021893-7a15-45ac-b91c-6704d640096b" providerId="ADAL" clId="{6B13C006-4B5A-4185-A335-5D34416F6D16}" dt="2021-05-30T19:16:18.208" v="14504" actId="20577"/>
          <ac:spMkLst>
            <pc:docMk/>
            <pc:sldMk cId="572759367" sldId="1085"/>
            <ac:spMk id="4" creationId="{3E87D24E-715F-894B-9112-97BA38C56587}"/>
          </ac:spMkLst>
        </pc:spChg>
        <pc:picChg chg="add mod">
          <ac:chgData name="WEBLEX - Julie MICHEL" userId="25021893-7a15-45ac-b91c-6704d640096b" providerId="ADAL" clId="{6B13C006-4B5A-4185-A335-5D34416F6D16}" dt="2021-05-30T19:17:46.113" v="14598" actId="14100"/>
          <ac:picMkLst>
            <pc:docMk/>
            <pc:sldMk cId="572759367" sldId="1085"/>
            <ac:picMk id="2050" creationId="{9F477E8B-01F9-4D11-8E3F-30D28307F6FB}"/>
          </ac:picMkLst>
        </pc:picChg>
      </pc:sldChg>
      <pc:sldChg chg="addSp modSp add mod modNotesTx">
        <pc:chgData name="WEBLEX - Julie MICHEL" userId="25021893-7a15-45ac-b91c-6704d640096b" providerId="ADAL" clId="{6B13C006-4B5A-4185-A335-5D34416F6D16}" dt="2021-05-29T14:52:52.391" v="14385" actId="14100"/>
        <pc:sldMkLst>
          <pc:docMk/>
          <pc:sldMk cId="12327061" sldId="1086"/>
        </pc:sldMkLst>
        <pc:spChg chg="mod">
          <ac:chgData name="WEBLEX - Julie MICHEL" userId="25021893-7a15-45ac-b91c-6704d640096b" providerId="ADAL" clId="{6B13C006-4B5A-4185-A335-5D34416F6D16}" dt="2021-05-29T14:51:29.879" v="14286"/>
          <ac:spMkLst>
            <pc:docMk/>
            <pc:sldMk cId="12327061" sldId="1086"/>
            <ac:spMk id="2" creationId="{3011E5E9-D8F6-784C-AADC-BE7F679F104E}"/>
          </ac:spMkLst>
        </pc:spChg>
        <pc:spChg chg="mod">
          <ac:chgData name="WEBLEX - Julie MICHEL" userId="25021893-7a15-45ac-b91c-6704d640096b" providerId="ADAL" clId="{6B13C006-4B5A-4185-A335-5D34416F6D16}" dt="2021-05-29T14:52:03.551" v="14372" actId="20577"/>
          <ac:spMkLst>
            <pc:docMk/>
            <pc:sldMk cId="12327061" sldId="1086"/>
            <ac:spMk id="3" creationId="{D3E02A91-86E9-AC43-A857-3589E1F6678C}"/>
          </ac:spMkLst>
        </pc:spChg>
        <pc:spChg chg="mod">
          <ac:chgData name="WEBLEX - Julie MICHEL" userId="25021893-7a15-45ac-b91c-6704d640096b" providerId="ADAL" clId="{6B13C006-4B5A-4185-A335-5D34416F6D16}" dt="2021-05-29T14:51:39.883" v="14322" actId="20577"/>
          <ac:spMkLst>
            <pc:docMk/>
            <pc:sldMk cId="12327061" sldId="1086"/>
            <ac:spMk id="4" creationId="{3E87D24E-715F-894B-9112-97BA38C56587}"/>
          </ac:spMkLst>
        </pc:spChg>
        <pc:picChg chg="add mod">
          <ac:chgData name="WEBLEX - Julie MICHEL" userId="25021893-7a15-45ac-b91c-6704d640096b" providerId="ADAL" clId="{6B13C006-4B5A-4185-A335-5D34416F6D16}" dt="2021-05-29T14:52:52.391" v="14385" actId="14100"/>
          <ac:picMkLst>
            <pc:docMk/>
            <pc:sldMk cId="12327061" sldId="1086"/>
            <ac:picMk id="35842" creationId="{3B48A539-8A93-4705-937A-8DBC5CC0A301}"/>
          </ac:picMkLst>
        </pc:picChg>
      </pc:sldChg>
      <pc:sldChg chg="modSp add mod">
        <pc:chgData name="WEBLEX - Julie MICHEL" userId="25021893-7a15-45ac-b91c-6704d640096b" providerId="ADAL" clId="{6B13C006-4B5A-4185-A335-5D34416F6D16}" dt="2021-05-30T19:27:16.619" v="14840" actId="947"/>
        <pc:sldMkLst>
          <pc:docMk/>
          <pc:sldMk cId="1623797650" sldId="1087"/>
        </pc:sldMkLst>
        <pc:spChg chg="mod">
          <ac:chgData name="WEBLEX - Julie MICHEL" userId="25021893-7a15-45ac-b91c-6704d640096b" providerId="ADAL" clId="{6B13C006-4B5A-4185-A335-5D34416F6D16}" dt="2021-05-30T19:27:16.619" v="14840" actId="947"/>
          <ac:spMkLst>
            <pc:docMk/>
            <pc:sldMk cId="1623797650" sldId="1087"/>
            <ac:spMk id="3" creationId="{D3E02A91-86E9-AC43-A857-3589E1F6678C}"/>
          </ac:spMkLst>
        </pc:spChg>
        <pc:spChg chg="mod">
          <ac:chgData name="WEBLEX - Julie MICHEL" userId="25021893-7a15-45ac-b91c-6704d640096b" providerId="ADAL" clId="{6B13C006-4B5A-4185-A335-5D34416F6D16}" dt="2021-05-30T19:25:49.118" v="14796" actId="20577"/>
          <ac:spMkLst>
            <pc:docMk/>
            <pc:sldMk cId="1623797650" sldId="1087"/>
            <ac:spMk id="4" creationId="{3E87D24E-715F-894B-9112-97BA38C56587}"/>
          </ac:spMkLst>
        </pc:spChg>
      </pc:sldChg>
      <pc:sldChg chg="add">
        <pc:chgData name="WEBLEX - Julie MICHEL" userId="25021893-7a15-45ac-b91c-6704d640096b" providerId="ADAL" clId="{6B13C006-4B5A-4185-A335-5D34416F6D16}" dt="2021-05-30T19:12:24.309" v="14498"/>
        <pc:sldMkLst>
          <pc:docMk/>
          <pc:sldMk cId="564727827" sldId="1088"/>
        </pc:sldMkLst>
      </pc:sldChg>
      <pc:sldChg chg="add">
        <pc:chgData name="WEBLEX - Julie MICHEL" userId="25021893-7a15-45ac-b91c-6704d640096b" providerId="ADAL" clId="{6B13C006-4B5A-4185-A335-5D34416F6D16}" dt="2021-05-30T19:12:28.400" v="14499"/>
        <pc:sldMkLst>
          <pc:docMk/>
          <pc:sldMk cId="3189582535" sldId="1089"/>
        </pc:sldMkLst>
      </pc:sldChg>
      <pc:sldChg chg="add">
        <pc:chgData name="WEBLEX - Julie MICHEL" userId="25021893-7a15-45ac-b91c-6704d640096b" providerId="ADAL" clId="{6B13C006-4B5A-4185-A335-5D34416F6D16}" dt="2021-05-30T19:16:13.947" v="14500"/>
        <pc:sldMkLst>
          <pc:docMk/>
          <pc:sldMk cId="1980016601" sldId="1090"/>
        </pc:sldMkLst>
      </pc:sldChg>
      <pc:sldChg chg="add">
        <pc:chgData name="WEBLEX - Julie MICHEL" userId="25021893-7a15-45ac-b91c-6704d640096b" providerId="ADAL" clId="{6B13C006-4B5A-4185-A335-5D34416F6D16}" dt="2021-05-30T19:20:53.750" v="14610"/>
        <pc:sldMkLst>
          <pc:docMk/>
          <pc:sldMk cId="2713480960" sldId="1091"/>
        </pc:sldMkLst>
      </pc:sldChg>
      <pc:sldChg chg="addSp modSp add mod modNotesTx">
        <pc:chgData name="WEBLEX - Julie MICHEL" userId="25021893-7a15-45ac-b91c-6704d640096b" providerId="ADAL" clId="{6B13C006-4B5A-4185-A335-5D34416F6D16}" dt="2021-05-30T19:23:19.142" v="14759" actId="20577"/>
        <pc:sldMkLst>
          <pc:docMk/>
          <pc:sldMk cId="2296081748" sldId="1092"/>
        </pc:sldMkLst>
        <pc:spChg chg="mod">
          <ac:chgData name="WEBLEX - Julie MICHEL" userId="25021893-7a15-45ac-b91c-6704d640096b" providerId="ADAL" clId="{6B13C006-4B5A-4185-A335-5D34416F6D16}" dt="2021-05-30T19:22:46.921" v="14751" actId="20577"/>
          <ac:spMkLst>
            <pc:docMk/>
            <pc:sldMk cId="2296081748" sldId="1092"/>
            <ac:spMk id="3" creationId="{D3E02A91-86E9-AC43-A857-3589E1F6678C}"/>
          </ac:spMkLst>
        </pc:spChg>
        <pc:picChg chg="add mod">
          <ac:chgData name="WEBLEX - Julie MICHEL" userId="25021893-7a15-45ac-b91c-6704d640096b" providerId="ADAL" clId="{6B13C006-4B5A-4185-A335-5D34416F6D16}" dt="2021-05-30T19:21:49.840" v="14700" actId="14100"/>
          <ac:picMkLst>
            <pc:docMk/>
            <pc:sldMk cId="2296081748" sldId="1092"/>
            <ac:picMk id="5122" creationId="{C369CADC-0C04-414D-BB32-BDE206F87FEE}"/>
          </ac:picMkLst>
        </pc:picChg>
      </pc:sldChg>
      <pc:sldChg chg="addSp modSp add mod modNotesTx">
        <pc:chgData name="WEBLEX - Julie MICHEL" userId="25021893-7a15-45ac-b91c-6704d640096b" providerId="ADAL" clId="{6B13C006-4B5A-4185-A335-5D34416F6D16}" dt="2021-05-30T19:40:15.405" v="15077" actId="20577"/>
        <pc:sldMkLst>
          <pc:docMk/>
          <pc:sldMk cId="1672945644" sldId="1093"/>
        </pc:sldMkLst>
        <pc:spChg chg="mod">
          <ac:chgData name="WEBLEX - Julie MICHEL" userId="25021893-7a15-45ac-b91c-6704d640096b" providerId="ADAL" clId="{6B13C006-4B5A-4185-A335-5D34416F6D16}" dt="2021-05-30T19:39:14.865" v="15061" actId="403"/>
          <ac:spMkLst>
            <pc:docMk/>
            <pc:sldMk cId="1672945644" sldId="1093"/>
            <ac:spMk id="3" creationId="{D3E02A91-86E9-AC43-A857-3589E1F6678C}"/>
          </ac:spMkLst>
        </pc:spChg>
        <pc:spChg chg="mod">
          <ac:chgData name="WEBLEX - Julie MICHEL" userId="25021893-7a15-45ac-b91c-6704d640096b" providerId="ADAL" clId="{6B13C006-4B5A-4185-A335-5D34416F6D16}" dt="2021-05-30T19:38:42.308" v="15008" actId="20577"/>
          <ac:spMkLst>
            <pc:docMk/>
            <pc:sldMk cId="1672945644" sldId="1093"/>
            <ac:spMk id="4" creationId="{3E87D24E-715F-894B-9112-97BA38C56587}"/>
          </ac:spMkLst>
        </pc:spChg>
        <pc:picChg chg="add mod">
          <ac:chgData name="WEBLEX - Julie MICHEL" userId="25021893-7a15-45ac-b91c-6704d640096b" providerId="ADAL" clId="{6B13C006-4B5A-4185-A335-5D34416F6D16}" dt="2021-05-30T19:39:42.335" v="15067" actId="14100"/>
          <ac:picMkLst>
            <pc:docMk/>
            <pc:sldMk cId="1672945644" sldId="1093"/>
            <ac:picMk id="10242" creationId="{99686D1F-8634-48F6-BBF4-F404ABB5A8AF}"/>
          </ac:picMkLst>
        </pc:picChg>
      </pc:sldChg>
      <pc:sldChg chg="addSp modSp add mod modNotesTx">
        <pc:chgData name="WEBLEX - Julie MICHEL" userId="25021893-7a15-45ac-b91c-6704d640096b" providerId="ADAL" clId="{6B13C006-4B5A-4185-A335-5D34416F6D16}" dt="2021-05-30T19:28:46.231" v="14865" actId="20577"/>
        <pc:sldMkLst>
          <pc:docMk/>
          <pc:sldMk cId="2991169316" sldId="1094"/>
        </pc:sldMkLst>
        <pc:spChg chg="mod">
          <ac:chgData name="WEBLEX - Julie MICHEL" userId="25021893-7a15-45ac-b91c-6704d640096b" providerId="ADAL" clId="{6B13C006-4B5A-4185-A335-5D34416F6D16}" dt="2021-05-30T19:27:51.364" v="14855" actId="403"/>
          <ac:spMkLst>
            <pc:docMk/>
            <pc:sldMk cId="2991169316" sldId="1094"/>
            <ac:spMk id="3" creationId="{D3E02A91-86E9-AC43-A857-3589E1F6678C}"/>
          </ac:spMkLst>
        </pc:spChg>
        <pc:picChg chg="add mod">
          <ac:chgData name="WEBLEX - Julie MICHEL" userId="25021893-7a15-45ac-b91c-6704d640096b" providerId="ADAL" clId="{6B13C006-4B5A-4185-A335-5D34416F6D16}" dt="2021-05-30T19:27:08.119" v="14839" actId="14100"/>
          <ac:picMkLst>
            <pc:docMk/>
            <pc:sldMk cId="2991169316" sldId="1094"/>
            <ac:picMk id="6146" creationId="{15E73AC9-A65F-4885-B547-FF77C3DEC063}"/>
          </ac:picMkLst>
        </pc:picChg>
      </pc:sldChg>
      <pc:sldChg chg="add">
        <pc:chgData name="WEBLEX - Julie MICHEL" userId="25021893-7a15-45ac-b91c-6704d640096b" providerId="ADAL" clId="{6B13C006-4B5A-4185-A335-5D34416F6D16}" dt="2021-05-30T19:29:26.488" v="14866"/>
        <pc:sldMkLst>
          <pc:docMk/>
          <pc:sldMk cId="4068687685" sldId="1095"/>
        </pc:sldMkLst>
      </pc:sldChg>
      <pc:sldChg chg="add">
        <pc:chgData name="WEBLEX - Julie MICHEL" userId="25021893-7a15-45ac-b91c-6704d640096b" providerId="ADAL" clId="{6B13C006-4B5A-4185-A335-5D34416F6D16}" dt="2021-05-30T19:29:26.488" v="14866"/>
        <pc:sldMkLst>
          <pc:docMk/>
          <pc:sldMk cId="2454936504" sldId="1096"/>
        </pc:sldMkLst>
      </pc:sldChg>
      <pc:sldChg chg="add">
        <pc:chgData name="WEBLEX - Julie MICHEL" userId="25021893-7a15-45ac-b91c-6704d640096b" providerId="ADAL" clId="{6B13C006-4B5A-4185-A335-5D34416F6D16}" dt="2021-05-30T19:29:39.448" v="14867"/>
        <pc:sldMkLst>
          <pc:docMk/>
          <pc:sldMk cId="815736293" sldId="1097"/>
        </pc:sldMkLst>
      </pc:sldChg>
      <pc:sldChg chg="add">
        <pc:chgData name="WEBLEX - Julie MICHEL" userId="25021893-7a15-45ac-b91c-6704d640096b" providerId="ADAL" clId="{6B13C006-4B5A-4185-A335-5D34416F6D16}" dt="2021-05-30T19:29:39.448" v="14867"/>
        <pc:sldMkLst>
          <pc:docMk/>
          <pc:sldMk cId="3385863870" sldId="1098"/>
        </pc:sldMkLst>
      </pc:sldChg>
      <pc:sldChg chg="add">
        <pc:chgData name="WEBLEX - Julie MICHEL" userId="25021893-7a15-45ac-b91c-6704d640096b" providerId="ADAL" clId="{6B13C006-4B5A-4185-A335-5D34416F6D16}" dt="2021-05-30T19:32:56.083" v="14868"/>
        <pc:sldMkLst>
          <pc:docMk/>
          <pc:sldMk cId="29449793" sldId="1099"/>
        </pc:sldMkLst>
      </pc:sldChg>
      <pc:sldChg chg="addSp modSp add mod modNotesTx">
        <pc:chgData name="WEBLEX - Julie MICHEL" userId="25021893-7a15-45ac-b91c-6704d640096b" providerId="ADAL" clId="{6B13C006-4B5A-4185-A335-5D34416F6D16}" dt="2021-05-30T19:35:15.869" v="14981" actId="20577"/>
        <pc:sldMkLst>
          <pc:docMk/>
          <pc:sldMk cId="3295650406" sldId="1100"/>
        </pc:sldMkLst>
        <pc:spChg chg="mod">
          <ac:chgData name="WEBLEX - Julie MICHEL" userId="25021893-7a15-45ac-b91c-6704d640096b" providerId="ADAL" clId="{6B13C006-4B5A-4185-A335-5D34416F6D16}" dt="2021-05-30T19:34:24.333" v="14968" actId="20577"/>
          <ac:spMkLst>
            <pc:docMk/>
            <pc:sldMk cId="3295650406" sldId="1100"/>
            <ac:spMk id="3" creationId="{D3E02A91-86E9-AC43-A857-3589E1F6678C}"/>
          </ac:spMkLst>
        </pc:spChg>
        <pc:picChg chg="add mod">
          <ac:chgData name="WEBLEX - Julie MICHEL" userId="25021893-7a15-45ac-b91c-6704d640096b" providerId="ADAL" clId="{6B13C006-4B5A-4185-A335-5D34416F6D16}" dt="2021-05-30T19:34:51.272" v="14974" actId="14100"/>
          <ac:picMkLst>
            <pc:docMk/>
            <pc:sldMk cId="3295650406" sldId="1100"/>
            <ac:picMk id="7170" creationId="{5FB3BEB5-1CF4-49BD-9ED5-88F34400F7D1}"/>
          </ac:picMkLst>
        </pc:picChg>
      </pc:sldChg>
      <pc:sldChg chg="add">
        <pc:chgData name="WEBLEX - Julie MICHEL" userId="25021893-7a15-45ac-b91c-6704d640096b" providerId="ADAL" clId="{6B13C006-4B5A-4185-A335-5D34416F6D16}" dt="2021-05-30T19:38:35.579" v="14982"/>
        <pc:sldMkLst>
          <pc:docMk/>
          <pc:sldMk cId="3522657990" sldId="1101"/>
        </pc:sldMkLst>
      </pc:sldChg>
      <pc:sldChg chg="modSp add mod">
        <pc:chgData name="WEBLEX - Julie MICHEL" userId="25021893-7a15-45ac-b91c-6704d640096b" providerId="ADAL" clId="{6B13C006-4B5A-4185-A335-5D34416F6D16}" dt="2021-05-30T19:44:48.967" v="15196" actId="20577"/>
        <pc:sldMkLst>
          <pc:docMk/>
          <pc:sldMk cId="3843508840" sldId="1102"/>
        </pc:sldMkLst>
        <pc:spChg chg="mod">
          <ac:chgData name="WEBLEX - Julie MICHEL" userId="25021893-7a15-45ac-b91c-6704d640096b" providerId="ADAL" clId="{6B13C006-4B5A-4185-A335-5D34416F6D16}" dt="2021-05-30T19:43:53.839" v="15079"/>
          <ac:spMkLst>
            <pc:docMk/>
            <pc:sldMk cId="3843508840" sldId="1102"/>
            <ac:spMk id="2" creationId="{3011E5E9-D8F6-784C-AADC-BE7F679F104E}"/>
          </ac:spMkLst>
        </pc:spChg>
        <pc:spChg chg="mod">
          <ac:chgData name="WEBLEX - Julie MICHEL" userId="25021893-7a15-45ac-b91c-6704d640096b" providerId="ADAL" clId="{6B13C006-4B5A-4185-A335-5D34416F6D16}" dt="2021-05-30T19:44:48.967" v="15196" actId="20577"/>
          <ac:spMkLst>
            <pc:docMk/>
            <pc:sldMk cId="3843508840" sldId="1102"/>
            <ac:spMk id="3" creationId="{D3E02A91-86E9-AC43-A857-3589E1F6678C}"/>
          </ac:spMkLst>
        </pc:spChg>
        <pc:spChg chg="mod">
          <ac:chgData name="WEBLEX - Julie MICHEL" userId="25021893-7a15-45ac-b91c-6704d640096b" providerId="ADAL" clId="{6B13C006-4B5A-4185-A335-5D34416F6D16}" dt="2021-05-30T19:44:02.809" v="15131" actId="20577"/>
          <ac:spMkLst>
            <pc:docMk/>
            <pc:sldMk cId="3843508840" sldId="1102"/>
            <ac:spMk id="4" creationId="{3E87D24E-715F-894B-9112-97BA38C56587}"/>
          </ac:spMkLst>
        </pc:spChg>
      </pc:sldChg>
      <pc:sldChg chg="addSp modSp add mod modNotesTx">
        <pc:chgData name="WEBLEX - Julie MICHEL" userId="25021893-7a15-45ac-b91c-6704d640096b" providerId="ADAL" clId="{6B13C006-4B5A-4185-A335-5D34416F6D16}" dt="2021-05-30T19:46:50.387" v="15244" actId="20577"/>
        <pc:sldMkLst>
          <pc:docMk/>
          <pc:sldMk cId="2818938149" sldId="1103"/>
        </pc:sldMkLst>
        <pc:spChg chg="mod">
          <ac:chgData name="WEBLEX - Julie MICHEL" userId="25021893-7a15-45ac-b91c-6704d640096b" providerId="ADAL" clId="{6B13C006-4B5A-4185-A335-5D34416F6D16}" dt="2021-05-30T19:45:33.994" v="15221" actId="20577"/>
          <ac:spMkLst>
            <pc:docMk/>
            <pc:sldMk cId="2818938149" sldId="1103"/>
            <ac:spMk id="3" creationId="{D3E02A91-86E9-AC43-A857-3589E1F6678C}"/>
          </ac:spMkLst>
        </pc:spChg>
        <pc:picChg chg="add mod">
          <ac:chgData name="WEBLEX - Julie MICHEL" userId="25021893-7a15-45ac-b91c-6704d640096b" providerId="ADAL" clId="{6B13C006-4B5A-4185-A335-5D34416F6D16}" dt="2021-05-30T19:46:02.797" v="15227" actId="14100"/>
          <ac:picMkLst>
            <pc:docMk/>
            <pc:sldMk cId="2818938149" sldId="1103"/>
            <ac:picMk id="11266" creationId="{891E6EE2-980B-4EC2-AA28-51DF9A28A290}"/>
          </ac:picMkLst>
        </pc:picChg>
      </pc:sldChg>
      <pc:sldChg chg="modSp add mod">
        <pc:chgData name="WEBLEX - Julie MICHEL" userId="25021893-7a15-45ac-b91c-6704d640096b" providerId="ADAL" clId="{6B13C006-4B5A-4185-A335-5D34416F6D16}" dt="2021-05-30T19:52:08.049" v="15387" actId="20577"/>
        <pc:sldMkLst>
          <pc:docMk/>
          <pc:sldMk cId="1804008196" sldId="1104"/>
        </pc:sldMkLst>
        <pc:spChg chg="mod">
          <ac:chgData name="WEBLEX - Julie MICHEL" userId="25021893-7a15-45ac-b91c-6704d640096b" providerId="ADAL" clId="{6B13C006-4B5A-4185-A335-5D34416F6D16}" dt="2021-05-30T19:51:01.838" v="15246"/>
          <ac:spMkLst>
            <pc:docMk/>
            <pc:sldMk cId="1804008196" sldId="1104"/>
            <ac:spMk id="2" creationId="{3011E5E9-D8F6-784C-AADC-BE7F679F104E}"/>
          </ac:spMkLst>
        </pc:spChg>
        <pc:spChg chg="mod">
          <ac:chgData name="WEBLEX - Julie MICHEL" userId="25021893-7a15-45ac-b91c-6704d640096b" providerId="ADAL" clId="{6B13C006-4B5A-4185-A335-5D34416F6D16}" dt="2021-05-30T19:52:08.049" v="15387" actId="20577"/>
          <ac:spMkLst>
            <pc:docMk/>
            <pc:sldMk cId="1804008196" sldId="1104"/>
            <ac:spMk id="3" creationId="{D3E02A91-86E9-AC43-A857-3589E1F6678C}"/>
          </ac:spMkLst>
        </pc:spChg>
        <pc:spChg chg="mod">
          <ac:chgData name="WEBLEX - Julie MICHEL" userId="25021893-7a15-45ac-b91c-6704d640096b" providerId="ADAL" clId="{6B13C006-4B5A-4185-A335-5D34416F6D16}" dt="2021-05-30T19:51:16.297" v="15313" actId="20577"/>
          <ac:spMkLst>
            <pc:docMk/>
            <pc:sldMk cId="1804008196" sldId="1104"/>
            <ac:spMk id="4" creationId="{3E87D24E-715F-894B-9112-97BA38C56587}"/>
          </ac:spMkLst>
        </pc:spChg>
      </pc:sldChg>
      <pc:sldChg chg="addSp modSp add mod modNotesTx">
        <pc:chgData name="WEBLEX - Julie MICHEL" userId="25021893-7a15-45ac-b91c-6704d640096b" providerId="ADAL" clId="{6B13C006-4B5A-4185-A335-5D34416F6D16}" dt="2021-05-30T19:54:42.966" v="15435" actId="20577"/>
        <pc:sldMkLst>
          <pc:docMk/>
          <pc:sldMk cId="2866703220" sldId="1105"/>
        </pc:sldMkLst>
        <pc:spChg chg="mod">
          <ac:chgData name="WEBLEX - Julie MICHEL" userId="25021893-7a15-45ac-b91c-6704d640096b" providerId="ADAL" clId="{6B13C006-4B5A-4185-A335-5D34416F6D16}" dt="2021-05-30T19:52:53.732" v="15423"/>
          <ac:spMkLst>
            <pc:docMk/>
            <pc:sldMk cId="2866703220" sldId="1105"/>
            <ac:spMk id="3" creationId="{D3E02A91-86E9-AC43-A857-3589E1F6678C}"/>
          </ac:spMkLst>
        </pc:spChg>
        <pc:picChg chg="add mod">
          <ac:chgData name="WEBLEX - Julie MICHEL" userId="25021893-7a15-45ac-b91c-6704d640096b" providerId="ADAL" clId="{6B13C006-4B5A-4185-A335-5D34416F6D16}" dt="2021-05-30T19:54:10.445" v="15429" actId="14100"/>
          <ac:picMkLst>
            <pc:docMk/>
            <pc:sldMk cId="2866703220" sldId="1105"/>
            <ac:picMk id="12290" creationId="{8A47A6B1-4F0D-4A31-8624-52722091AD27}"/>
          </ac:picMkLst>
        </pc:picChg>
      </pc:sldChg>
      <pc:sldChg chg="modSp add mod">
        <pc:chgData name="WEBLEX - Julie MICHEL" userId="25021893-7a15-45ac-b91c-6704d640096b" providerId="ADAL" clId="{6B13C006-4B5A-4185-A335-5D34416F6D16}" dt="2021-05-30T19:58:20.671" v="15559" actId="20577"/>
        <pc:sldMkLst>
          <pc:docMk/>
          <pc:sldMk cId="1655492940" sldId="1106"/>
        </pc:sldMkLst>
        <pc:spChg chg="mod">
          <ac:chgData name="WEBLEX - Julie MICHEL" userId="25021893-7a15-45ac-b91c-6704d640096b" providerId="ADAL" clId="{6B13C006-4B5A-4185-A335-5D34416F6D16}" dt="2021-05-30T19:57:00.809" v="15437"/>
          <ac:spMkLst>
            <pc:docMk/>
            <pc:sldMk cId="1655492940" sldId="1106"/>
            <ac:spMk id="2" creationId="{3011E5E9-D8F6-784C-AADC-BE7F679F104E}"/>
          </ac:spMkLst>
        </pc:spChg>
        <pc:spChg chg="mod">
          <ac:chgData name="WEBLEX - Julie MICHEL" userId="25021893-7a15-45ac-b91c-6704d640096b" providerId="ADAL" clId="{6B13C006-4B5A-4185-A335-5D34416F6D16}" dt="2021-05-30T19:58:20.671" v="15559" actId="20577"/>
          <ac:spMkLst>
            <pc:docMk/>
            <pc:sldMk cId="1655492940" sldId="1106"/>
            <ac:spMk id="3" creationId="{D3E02A91-86E9-AC43-A857-3589E1F6678C}"/>
          </ac:spMkLst>
        </pc:spChg>
        <pc:spChg chg="mod">
          <ac:chgData name="WEBLEX - Julie MICHEL" userId="25021893-7a15-45ac-b91c-6704d640096b" providerId="ADAL" clId="{6B13C006-4B5A-4185-A335-5D34416F6D16}" dt="2021-05-30T19:57:08.526" v="15479" actId="20577"/>
          <ac:spMkLst>
            <pc:docMk/>
            <pc:sldMk cId="1655492940" sldId="1106"/>
            <ac:spMk id="4" creationId="{3E87D24E-715F-894B-9112-97BA38C56587}"/>
          </ac:spMkLst>
        </pc:spChg>
      </pc:sldChg>
      <pc:sldChg chg="addSp modSp add mod modNotesTx">
        <pc:chgData name="WEBLEX - Julie MICHEL" userId="25021893-7a15-45ac-b91c-6704d640096b" providerId="ADAL" clId="{6B13C006-4B5A-4185-A335-5D34416F6D16}" dt="2021-05-30T19:59:55.204" v="15595" actId="14100"/>
        <pc:sldMkLst>
          <pc:docMk/>
          <pc:sldMk cId="1200460275" sldId="1107"/>
        </pc:sldMkLst>
        <pc:spChg chg="mod">
          <ac:chgData name="WEBLEX - Julie MICHEL" userId="25021893-7a15-45ac-b91c-6704d640096b" providerId="ADAL" clId="{6B13C006-4B5A-4185-A335-5D34416F6D16}" dt="2021-05-30T19:58:54.250" v="15583" actId="20577"/>
          <ac:spMkLst>
            <pc:docMk/>
            <pc:sldMk cId="1200460275" sldId="1107"/>
            <ac:spMk id="3" creationId="{D3E02A91-86E9-AC43-A857-3589E1F6678C}"/>
          </ac:spMkLst>
        </pc:spChg>
        <pc:picChg chg="add mod">
          <ac:chgData name="WEBLEX - Julie MICHEL" userId="25021893-7a15-45ac-b91c-6704d640096b" providerId="ADAL" clId="{6B13C006-4B5A-4185-A335-5D34416F6D16}" dt="2021-05-30T19:59:55.204" v="15595" actId="14100"/>
          <ac:picMkLst>
            <pc:docMk/>
            <pc:sldMk cId="1200460275" sldId="1107"/>
            <ac:picMk id="13314" creationId="{C8226272-5C34-43AB-90D8-C199F7A4A950}"/>
          </ac:picMkLst>
        </pc:picChg>
      </pc:sldChg>
      <pc:sldChg chg="modSp add mod">
        <pc:chgData name="WEBLEX - Julie MICHEL" userId="25021893-7a15-45ac-b91c-6704d640096b" providerId="ADAL" clId="{6B13C006-4B5A-4185-A335-5D34416F6D16}" dt="2021-05-30T20:03:35.159" v="15733" actId="404"/>
        <pc:sldMkLst>
          <pc:docMk/>
          <pc:sldMk cId="2030534332" sldId="1108"/>
        </pc:sldMkLst>
        <pc:spChg chg="mod">
          <ac:chgData name="WEBLEX - Julie MICHEL" userId="25021893-7a15-45ac-b91c-6704d640096b" providerId="ADAL" clId="{6B13C006-4B5A-4185-A335-5D34416F6D16}" dt="2021-05-30T20:01:59.539" v="15597"/>
          <ac:spMkLst>
            <pc:docMk/>
            <pc:sldMk cId="2030534332" sldId="1108"/>
            <ac:spMk id="2" creationId="{3011E5E9-D8F6-784C-AADC-BE7F679F104E}"/>
          </ac:spMkLst>
        </pc:spChg>
        <pc:spChg chg="mod">
          <ac:chgData name="WEBLEX - Julie MICHEL" userId="25021893-7a15-45ac-b91c-6704d640096b" providerId="ADAL" clId="{6B13C006-4B5A-4185-A335-5D34416F6D16}" dt="2021-05-30T20:03:35.159" v="15733" actId="404"/>
          <ac:spMkLst>
            <pc:docMk/>
            <pc:sldMk cId="2030534332" sldId="1108"/>
            <ac:spMk id="3" creationId="{D3E02A91-86E9-AC43-A857-3589E1F6678C}"/>
          </ac:spMkLst>
        </pc:spChg>
        <pc:spChg chg="mod">
          <ac:chgData name="WEBLEX - Julie MICHEL" userId="25021893-7a15-45ac-b91c-6704d640096b" providerId="ADAL" clId="{6B13C006-4B5A-4185-A335-5D34416F6D16}" dt="2021-05-30T20:02:33.318" v="15649" actId="20577"/>
          <ac:spMkLst>
            <pc:docMk/>
            <pc:sldMk cId="2030534332" sldId="1108"/>
            <ac:spMk id="4" creationId="{3E87D24E-715F-894B-9112-97BA38C56587}"/>
          </ac:spMkLst>
        </pc:spChg>
      </pc:sldChg>
      <pc:sldChg chg="addSp modSp add mod modNotesTx">
        <pc:chgData name="WEBLEX - Julie MICHEL" userId="25021893-7a15-45ac-b91c-6704d640096b" providerId="ADAL" clId="{6B13C006-4B5A-4185-A335-5D34416F6D16}" dt="2021-05-30T20:05:21.684" v="15771" actId="14100"/>
        <pc:sldMkLst>
          <pc:docMk/>
          <pc:sldMk cId="1722727844" sldId="1109"/>
        </pc:sldMkLst>
        <pc:spChg chg="mod">
          <ac:chgData name="WEBLEX - Julie MICHEL" userId="25021893-7a15-45ac-b91c-6704d640096b" providerId="ADAL" clId="{6B13C006-4B5A-4185-A335-5D34416F6D16}" dt="2021-05-30T20:04:25.767" v="15760" actId="20577"/>
          <ac:spMkLst>
            <pc:docMk/>
            <pc:sldMk cId="1722727844" sldId="1109"/>
            <ac:spMk id="3" creationId="{D3E02A91-86E9-AC43-A857-3589E1F6678C}"/>
          </ac:spMkLst>
        </pc:spChg>
        <pc:picChg chg="add mod">
          <ac:chgData name="WEBLEX - Julie MICHEL" userId="25021893-7a15-45ac-b91c-6704d640096b" providerId="ADAL" clId="{6B13C006-4B5A-4185-A335-5D34416F6D16}" dt="2021-05-30T20:05:21.684" v="15771" actId="14100"/>
          <ac:picMkLst>
            <pc:docMk/>
            <pc:sldMk cId="1722727844" sldId="1109"/>
            <ac:picMk id="14338" creationId="{D3001037-FA33-4AF8-A8A4-81BDF55DF1B4}"/>
          </ac:picMkLst>
        </pc:picChg>
      </pc:sldChg>
    </pc:docChg>
  </pc:docChgLst>
  <pc:docChgLst>
    <pc:chgData name="WEBLEX - Damien KERNALEGUEN" userId="S::dkernaleguen@weblex.fr::8de98638-9589-4e32-97e9-ecd05a207b9d" providerId="AD" clId="Web-{91A382A2-CA27-0457-58EA-0A1426AF538C}"/>
    <pc:docChg chg="addSld modSld">
      <pc:chgData name="WEBLEX - Damien KERNALEGUEN" userId="S::dkernaleguen@weblex.fr::8de98638-9589-4e32-97e9-ecd05a207b9d" providerId="AD" clId="Web-{91A382A2-CA27-0457-58EA-0A1426AF538C}" dt="2020-02-13T12:35:35.263" v="176" actId="20577"/>
      <pc:docMkLst>
        <pc:docMk/>
      </pc:docMkLst>
      <pc:sldChg chg="modSp modNotes">
        <pc:chgData name="WEBLEX - Damien KERNALEGUEN" userId="S::dkernaleguen@weblex.fr::8de98638-9589-4e32-97e9-ecd05a207b9d" providerId="AD" clId="Web-{91A382A2-CA27-0457-58EA-0A1426AF538C}" dt="2020-02-13T12:35:35.263" v="175" actId="20577"/>
        <pc:sldMkLst>
          <pc:docMk/>
          <pc:sldMk cId="1185060220" sldId="757"/>
        </pc:sldMkLst>
        <pc:spChg chg="mod">
          <ac:chgData name="WEBLEX - Damien KERNALEGUEN" userId="S::dkernaleguen@weblex.fr::8de98638-9589-4e32-97e9-ecd05a207b9d" providerId="AD" clId="Web-{91A382A2-CA27-0457-58EA-0A1426AF538C}" dt="2020-02-13T12:35:35.263" v="175" actId="20577"/>
          <ac:spMkLst>
            <pc:docMk/>
            <pc:sldMk cId="1185060220" sldId="757"/>
            <ac:spMk id="3" creationId="{D3E02A91-86E9-AC43-A857-3589E1F6678C}"/>
          </ac:spMkLst>
        </pc:spChg>
        <pc:spChg chg="mod">
          <ac:chgData name="WEBLEX - Damien KERNALEGUEN" userId="S::dkernaleguen@weblex.fr::8de98638-9589-4e32-97e9-ecd05a207b9d" providerId="AD" clId="Web-{91A382A2-CA27-0457-58EA-0A1426AF538C}" dt="2020-02-13T12:34:45.372" v="70" actId="20577"/>
          <ac:spMkLst>
            <pc:docMk/>
            <pc:sldMk cId="1185060220" sldId="757"/>
            <ac:spMk id="4" creationId="{3E87D24E-715F-894B-9112-97BA38C56587}"/>
          </ac:spMkLst>
        </pc:spChg>
      </pc:sldChg>
      <pc:sldChg chg="add replId">
        <pc:chgData name="WEBLEX - Damien KERNALEGUEN" userId="S::dkernaleguen@weblex.fr::8de98638-9589-4e32-97e9-ecd05a207b9d" providerId="AD" clId="Web-{91A382A2-CA27-0457-58EA-0A1426AF538C}" dt="2020-02-13T12:33:10.950" v="0"/>
        <pc:sldMkLst>
          <pc:docMk/>
          <pc:sldMk cId="291237035" sldId="802"/>
        </pc:sldMkLst>
      </pc:sldChg>
    </pc:docChg>
  </pc:docChgLst>
  <pc:docChgLst>
    <pc:chgData name="WEBLEX - Damien KERNALEGUEN" userId="S::dkernaleguen@weblex.fr::8de98638-9589-4e32-97e9-ecd05a207b9d" providerId="AD" clId="Web-{B46FFECF-DC45-D983-CFFE-C098344DA012}"/>
    <pc:docChg chg="addSld delSld modSld">
      <pc:chgData name="WEBLEX - Damien KERNALEGUEN" userId="S::dkernaleguen@weblex.fr::8de98638-9589-4e32-97e9-ecd05a207b9d" providerId="AD" clId="Web-{B46FFECF-DC45-D983-CFFE-C098344DA012}" dt="2020-02-14T10:00:23.719" v="594" actId="20577"/>
      <pc:docMkLst>
        <pc:docMk/>
      </pc:docMkLst>
      <pc:sldChg chg="modSp modNotes">
        <pc:chgData name="WEBLEX - Damien KERNALEGUEN" userId="S::dkernaleguen@weblex.fr::8de98638-9589-4e32-97e9-ecd05a207b9d" providerId="AD" clId="Web-{B46FFECF-DC45-D983-CFFE-C098344DA012}" dt="2020-02-14T10:00:23.719" v="593" actId="20577"/>
        <pc:sldMkLst>
          <pc:docMk/>
          <pc:sldMk cId="3024009629" sldId="739"/>
        </pc:sldMkLst>
        <pc:spChg chg="mod">
          <ac:chgData name="WEBLEX - Damien KERNALEGUEN" userId="S::dkernaleguen@weblex.fr::8de98638-9589-4e32-97e9-ecd05a207b9d" providerId="AD" clId="Web-{B46FFECF-DC45-D983-CFFE-C098344DA012}" dt="2020-02-14T10:00:23.719" v="593" actId="20577"/>
          <ac:spMkLst>
            <pc:docMk/>
            <pc:sldMk cId="3024009629" sldId="739"/>
            <ac:spMk id="3" creationId="{D3E02A91-86E9-AC43-A857-3589E1F6678C}"/>
          </ac:spMkLst>
        </pc:spChg>
        <pc:spChg chg="mod">
          <ac:chgData name="WEBLEX - Damien KERNALEGUEN" userId="S::dkernaleguen@weblex.fr::8de98638-9589-4e32-97e9-ecd05a207b9d" providerId="AD" clId="Web-{B46FFECF-DC45-D983-CFFE-C098344DA012}" dt="2020-02-14T09:59:18.361" v="511" actId="20577"/>
          <ac:spMkLst>
            <pc:docMk/>
            <pc:sldMk cId="3024009629" sldId="739"/>
            <ac:spMk id="4" creationId="{3E87D24E-715F-894B-9112-97BA38C56587}"/>
          </ac:spMkLst>
        </pc:spChg>
      </pc:sldChg>
      <pc:sldChg chg="modSp modNotes">
        <pc:chgData name="WEBLEX - Damien KERNALEGUEN" userId="S::dkernaleguen@weblex.fr::8de98638-9589-4e32-97e9-ecd05a207b9d" providerId="AD" clId="Web-{B46FFECF-DC45-D983-CFFE-C098344DA012}" dt="2020-02-14T09:55:13.364" v="299" actId="20577"/>
        <pc:sldMkLst>
          <pc:docMk/>
          <pc:sldMk cId="2806091044" sldId="794"/>
        </pc:sldMkLst>
        <pc:spChg chg="mod">
          <ac:chgData name="WEBLEX - Damien KERNALEGUEN" userId="S::dkernaleguen@weblex.fr::8de98638-9589-4e32-97e9-ecd05a207b9d" providerId="AD" clId="Web-{B46FFECF-DC45-D983-CFFE-C098344DA012}" dt="2020-02-14T09:55:13.364" v="299" actId="20577"/>
          <ac:spMkLst>
            <pc:docMk/>
            <pc:sldMk cId="2806091044" sldId="794"/>
            <ac:spMk id="3" creationId="{D3E02A91-86E9-AC43-A857-3589E1F6678C}"/>
          </ac:spMkLst>
        </pc:spChg>
        <pc:spChg chg="mod">
          <ac:chgData name="WEBLEX - Damien KERNALEGUEN" userId="S::dkernaleguen@weblex.fr::8de98638-9589-4e32-97e9-ecd05a207b9d" providerId="AD" clId="Web-{B46FFECF-DC45-D983-CFFE-C098344DA012}" dt="2020-02-14T09:54:47.317" v="206" actId="20577"/>
          <ac:spMkLst>
            <pc:docMk/>
            <pc:sldMk cId="2806091044" sldId="794"/>
            <ac:spMk id="4" creationId="{3E87D24E-715F-894B-9112-97BA38C56587}"/>
          </ac:spMkLst>
        </pc:spChg>
      </pc:sldChg>
      <pc:sldChg chg="modSp modNotes">
        <pc:chgData name="WEBLEX - Damien KERNALEGUEN" userId="S::dkernaleguen@weblex.fr::8de98638-9589-4e32-97e9-ecd05a207b9d" providerId="AD" clId="Web-{B46FFECF-DC45-D983-CFFE-C098344DA012}" dt="2020-02-14T09:52:57.052" v="138" actId="20577"/>
        <pc:sldMkLst>
          <pc:docMk/>
          <pc:sldMk cId="3111541675" sldId="813"/>
        </pc:sldMkLst>
        <pc:spChg chg="mod">
          <ac:chgData name="WEBLEX - Damien KERNALEGUEN" userId="S::dkernaleguen@weblex.fr::8de98638-9589-4e32-97e9-ecd05a207b9d" providerId="AD" clId="Web-{B46FFECF-DC45-D983-CFFE-C098344DA012}" dt="2020-02-14T09:52:57.052" v="138" actId="20577"/>
          <ac:spMkLst>
            <pc:docMk/>
            <pc:sldMk cId="3111541675" sldId="813"/>
            <ac:spMk id="3" creationId="{D3E02A91-86E9-AC43-A857-3589E1F6678C}"/>
          </ac:spMkLst>
        </pc:spChg>
        <pc:spChg chg="mod">
          <ac:chgData name="WEBLEX - Damien KERNALEGUEN" userId="S::dkernaleguen@weblex.fr::8de98638-9589-4e32-97e9-ecd05a207b9d" providerId="AD" clId="Web-{B46FFECF-DC45-D983-CFFE-C098344DA012}" dt="2020-02-14T09:50:38.366" v="35" actId="20577"/>
          <ac:spMkLst>
            <pc:docMk/>
            <pc:sldMk cId="3111541675" sldId="813"/>
            <ac:spMk id="4" creationId="{3E87D24E-715F-894B-9112-97BA38C56587}"/>
          </ac:spMkLst>
        </pc:spChg>
      </pc:sldChg>
      <pc:sldChg chg="modSp">
        <pc:chgData name="WEBLEX - Damien KERNALEGUEN" userId="S::dkernaleguen@weblex.fr::8de98638-9589-4e32-97e9-ecd05a207b9d" providerId="AD" clId="Web-{B46FFECF-DC45-D983-CFFE-C098344DA012}" dt="2020-02-14T09:48:24.352" v="9" actId="20577"/>
        <pc:sldMkLst>
          <pc:docMk/>
          <pc:sldMk cId="3899309597" sldId="814"/>
        </pc:sldMkLst>
        <pc:spChg chg="mod">
          <ac:chgData name="WEBLEX - Damien KERNALEGUEN" userId="S::dkernaleguen@weblex.fr::8de98638-9589-4e32-97e9-ecd05a207b9d" providerId="AD" clId="Web-{B46FFECF-DC45-D983-CFFE-C098344DA012}" dt="2020-02-14T09:48:24.352" v="9" actId="20577"/>
          <ac:spMkLst>
            <pc:docMk/>
            <pc:sldMk cId="3899309597" sldId="814"/>
            <ac:spMk id="3" creationId="{D3E02A91-86E9-AC43-A857-3589E1F6678C}"/>
          </ac:spMkLst>
        </pc:spChg>
        <pc:spChg chg="mod">
          <ac:chgData name="WEBLEX - Damien KERNALEGUEN" userId="S::dkernaleguen@weblex.fr::8de98638-9589-4e32-97e9-ecd05a207b9d" providerId="AD" clId="Web-{B46FFECF-DC45-D983-CFFE-C098344DA012}" dt="2020-02-14T09:47:54.587" v="6" actId="20577"/>
          <ac:spMkLst>
            <pc:docMk/>
            <pc:sldMk cId="3899309597" sldId="814"/>
            <ac:spMk id="4" creationId="{3E87D24E-715F-894B-9112-97BA38C56587}"/>
          </ac:spMkLst>
        </pc:spChg>
      </pc:sldChg>
      <pc:sldChg chg="add replId">
        <pc:chgData name="WEBLEX - Damien KERNALEGUEN" userId="S::dkernaleguen@weblex.fr::8de98638-9589-4e32-97e9-ecd05a207b9d" providerId="AD" clId="Web-{B46FFECF-DC45-D983-CFFE-C098344DA012}" dt="2020-02-14T09:48:27.493" v="11"/>
        <pc:sldMkLst>
          <pc:docMk/>
          <pc:sldMk cId="773872063" sldId="815"/>
        </pc:sldMkLst>
      </pc:sldChg>
      <pc:sldChg chg="add replId">
        <pc:chgData name="WEBLEX - Damien KERNALEGUEN" userId="S::dkernaleguen@weblex.fr::8de98638-9589-4e32-97e9-ecd05a207b9d" providerId="AD" clId="Web-{B46FFECF-DC45-D983-CFFE-C098344DA012}" dt="2020-02-14T09:53:06.662" v="142"/>
        <pc:sldMkLst>
          <pc:docMk/>
          <pc:sldMk cId="1053012349" sldId="816"/>
        </pc:sldMkLst>
      </pc:sldChg>
      <pc:sldChg chg="new del">
        <pc:chgData name="WEBLEX - Damien KERNALEGUEN" userId="S::dkernaleguen@weblex.fr::8de98638-9589-4e32-97e9-ecd05a207b9d" providerId="AD" clId="Web-{B46FFECF-DC45-D983-CFFE-C098344DA012}" dt="2020-02-14T09:53:03.974" v="141"/>
        <pc:sldMkLst>
          <pc:docMk/>
          <pc:sldMk cId="4205638075" sldId="816"/>
        </pc:sldMkLst>
      </pc:sldChg>
      <pc:sldChg chg="modSp add replId modNotes">
        <pc:chgData name="WEBLEX - Damien KERNALEGUEN" userId="S::dkernaleguen@weblex.fr::8de98638-9589-4e32-97e9-ecd05a207b9d" providerId="AD" clId="Web-{B46FFECF-DC45-D983-CFFE-C098344DA012}" dt="2020-02-14T09:58:46.892" v="485" actId="20577"/>
        <pc:sldMkLst>
          <pc:docMk/>
          <pc:sldMk cId="4085134086" sldId="817"/>
        </pc:sldMkLst>
        <pc:spChg chg="mod">
          <ac:chgData name="WEBLEX - Damien KERNALEGUEN" userId="S::dkernaleguen@weblex.fr::8de98638-9589-4e32-97e9-ecd05a207b9d" providerId="AD" clId="Web-{B46FFECF-DC45-D983-CFFE-C098344DA012}" dt="2020-02-14T09:58:46.892" v="485" actId="20577"/>
          <ac:spMkLst>
            <pc:docMk/>
            <pc:sldMk cId="4085134086" sldId="817"/>
            <ac:spMk id="3" creationId="{D3E02A91-86E9-AC43-A857-3589E1F6678C}"/>
          </ac:spMkLst>
        </pc:spChg>
        <pc:spChg chg="mod">
          <ac:chgData name="WEBLEX - Damien KERNALEGUEN" userId="S::dkernaleguen@weblex.fr::8de98638-9589-4e32-97e9-ecd05a207b9d" providerId="AD" clId="Web-{B46FFECF-DC45-D983-CFFE-C098344DA012}" dt="2020-02-14T09:56:12.519" v="338" actId="20577"/>
          <ac:spMkLst>
            <pc:docMk/>
            <pc:sldMk cId="4085134086" sldId="817"/>
            <ac:spMk id="4" creationId="{3E87D24E-715F-894B-9112-97BA38C56587}"/>
          </ac:spMkLst>
        </pc:spChg>
      </pc:sldChg>
      <pc:sldChg chg="modSp new">
        <pc:chgData name="WEBLEX - Damien KERNALEGUEN" userId="S::dkernaleguen@weblex.fr::8de98638-9589-4e32-97e9-ecd05a207b9d" providerId="AD" clId="Web-{B46FFECF-DC45-D983-CFFE-C098344DA012}" dt="2020-02-14T09:58:54.049" v="489" actId="20577"/>
        <pc:sldMkLst>
          <pc:docMk/>
          <pc:sldMk cId="4067562824" sldId="818"/>
        </pc:sldMkLst>
        <pc:spChg chg="mod">
          <ac:chgData name="WEBLEX - Damien KERNALEGUEN" userId="S::dkernaleguen@weblex.fr::8de98638-9589-4e32-97e9-ecd05a207b9d" providerId="AD" clId="Web-{B46FFECF-DC45-D983-CFFE-C098344DA012}" dt="2020-02-14T09:58:54.049" v="489" actId="20577"/>
          <ac:spMkLst>
            <pc:docMk/>
            <pc:sldMk cId="4067562824" sldId="818"/>
            <ac:spMk id="2" creationId="{4634C9E4-EDFC-4876-8AE1-F366D822B755}"/>
          </ac:spMkLst>
        </pc:spChg>
      </pc:sldChg>
    </pc:docChg>
  </pc:docChgLst>
  <pc:docChgLst>
    <pc:chgData name="WEBLEX - Damien KERNALEGUEN" userId="S::dkernaleguen@weblex.fr::8de98638-9589-4e32-97e9-ecd05a207b9d" providerId="AD" clId="Web-{7DBEB87D-004C-1663-9A51-053AC5D558D3}"/>
    <pc:docChg chg="addSld modSld">
      <pc:chgData name="WEBLEX - Damien KERNALEGUEN" userId="S::dkernaleguen@weblex.fr::8de98638-9589-4e32-97e9-ecd05a207b9d" providerId="AD" clId="Web-{7DBEB87D-004C-1663-9A51-053AC5D558D3}" dt="2020-02-21T08:29:16.747" v="222" actId="20577"/>
      <pc:docMkLst>
        <pc:docMk/>
      </pc:docMkLst>
      <pc:sldChg chg="modSp modNotes">
        <pc:chgData name="WEBLEX - Damien KERNALEGUEN" userId="S::dkernaleguen@weblex.fr::8de98638-9589-4e32-97e9-ecd05a207b9d" providerId="AD" clId="Web-{7DBEB87D-004C-1663-9A51-053AC5D558D3}" dt="2020-02-21T08:27:40.482" v="119" actId="20577"/>
        <pc:sldMkLst>
          <pc:docMk/>
          <pc:sldMk cId="3528120225" sldId="819"/>
        </pc:sldMkLst>
        <pc:spChg chg="mod">
          <ac:chgData name="WEBLEX - Damien KERNALEGUEN" userId="S::dkernaleguen@weblex.fr::8de98638-9589-4e32-97e9-ecd05a207b9d" providerId="AD" clId="Web-{7DBEB87D-004C-1663-9A51-053AC5D558D3}" dt="2020-02-21T08:27:40.482" v="119" actId="20577"/>
          <ac:spMkLst>
            <pc:docMk/>
            <pc:sldMk cId="3528120225" sldId="819"/>
            <ac:spMk id="3" creationId="{D3E02A91-86E9-AC43-A857-3589E1F6678C}"/>
          </ac:spMkLst>
        </pc:spChg>
        <pc:spChg chg="mod">
          <ac:chgData name="WEBLEX - Damien KERNALEGUEN" userId="S::dkernaleguen@weblex.fr::8de98638-9589-4e32-97e9-ecd05a207b9d" providerId="AD" clId="Web-{7DBEB87D-004C-1663-9A51-053AC5D558D3}" dt="2020-02-21T08:24:48.984" v="6" actId="20577"/>
          <ac:spMkLst>
            <pc:docMk/>
            <pc:sldMk cId="3528120225" sldId="819"/>
            <ac:spMk id="4" creationId="{3E87D24E-715F-894B-9112-97BA38C56587}"/>
          </ac:spMkLst>
        </pc:spChg>
      </pc:sldChg>
      <pc:sldChg chg="modSp modNotes">
        <pc:chgData name="WEBLEX - Damien KERNALEGUEN" userId="S::dkernaleguen@weblex.fr::8de98638-9589-4e32-97e9-ecd05a207b9d" providerId="AD" clId="Web-{7DBEB87D-004C-1663-9A51-053AC5D558D3}" dt="2020-02-21T08:29:16.747" v="221" actId="20577"/>
        <pc:sldMkLst>
          <pc:docMk/>
          <pc:sldMk cId="83013434" sldId="854"/>
        </pc:sldMkLst>
        <pc:spChg chg="mod">
          <ac:chgData name="WEBLEX - Damien KERNALEGUEN" userId="S::dkernaleguen@weblex.fr::8de98638-9589-4e32-97e9-ecd05a207b9d" providerId="AD" clId="Web-{7DBEB87D-004C-1663-9A51-053AC5D558D3}" dt="2020-02-21T08:29:16.747" v="221" actId="20577"/>
          <ac:spMkLst>
            <pc:docMk/>
            <pc:sldMk cId="83013434" sldId="854"/>
            <ac:spMk id="3" creationId="{D3E02A91-86E9-AC43-A857-3589E1F6678C}"/>
          </ac:spMkLst>
        </pc:spChg>
        <pc:spChg chg="mod">
          <ac:chgData name="WEBLEX - Damien KERNALEGUEN" userId="S::dkernaleguen@weblex.fr::8de98638-9589-4e32-97e9-ecd05a207b9d" providerId="AD" clId="Web-{7DBEB87D-004C-1663-9A51-053AC5D558D3}" dt="2020-02-21T08:27:49.216" v="137" actId="20577"/>
          <ac:spMkLst>
            <pc:docMk/>
            <pc:sldMk cId="83013434" sldId="854"/>
            <ac:spMk id="4" creationId="{3E87D24E-715F-894B-9112-97BA38C56587}"/>
          </ac:spMkLst>
        </pc:spChg>
      </pc:sldChg>
      <pc:sldChg chg="add replId">
        <pc:chgData name="WEBLEX - Damien KERNALEGUEN" userId="S::dkernaleguen@weblex.fr::8de98638-9589-4e32-97e9-ecd05a207b9d" providerId="AD" clId="Web-{7DBEB87D-004C-1663-9A51-053AC5D558D3}" dt="2020-02-21T08:24:26.875" v="0"/>
        <pc:sldMkLst>
          <pc:docMk/>
          <pc:sldMk cId="693953784" sldId="862"/>
        </pc:sldMkLst>
      </pc:sldChg>
      <pc:sldChg chg="add replId">
        <pc:chgData name="WEBLEX - Damien KERNALEGUEN" userId="S::dkernaleguen@weblex.fr::8de98638-9589-4e32-97e9-ecd05a207b9d" providerId="AD" clId="Web-{7DBEB87D-004C-1663-9A51-053AC5D558D3}" dt="2020-02-21T08:27:42.123" v="121"/>
        <pc:sldMkLst>
          <pc:docMk/>
          <pc:sldMk cId="4288207414" sldId="863"/>
        </pc:sldMkLst>
      </pc:sldChg>
    </pc:docChg>
  </pc:docChgLst>
  <pc:docChgLst>
    <pc:chgData name="WEBLEX - Damien KERNALEGUEN" userId="S::dkernaleguen@weblex.fr::8de98638-9589-4e32-97e9-ecd05a207b9d" providerId="AD" clId="Web-{390AAEED-C14D-7730-099E-616120152FC3}"/>
    <pc:docChg chg="addSld modSld">
      <pc:chgData name="WEBLEX - Damien KERNALEGUEN" userId="S::dkernaleguen@weblex.fr::8de98638-9589-4e32-97e9-ecd05a207b9d" providerId="AD" clId="Web-{390AAEED-C14D-7730-099E-616120152FC3}" dt="2020-02-14T10:04:48.722" v="103" actId="20577"/>
      <pc:docMkLst>
        <pc:docMk/>
      </pc:docMkLst>
      <pc:sldChg chg="modSp modNotes">
        <pc:chgData name="WEBLEX - Damien KERNALEGUEN" userId="S::dkernaleguen@weblex.fr::8de98638-9589-4e32-97e9-ecd05a207b9d" providerId="AD" clId="Web-{390AAEED-C14D-7730-099E-616120152FC3}" dt="2020-02-14T10:04:45.612" v="102"/>
        <pc:sldMkLst>
          <pc:docMk/>
          <pc:sldMk cId="2537561750" sldId="786"/>
        </pc:sldMkLst>
        <pc:spChg chg="mod">
          <ac:chgData name="WEBLEX - Damien KERNALEGUEN" userId="S::dkernaleguen@weblex.fr::8de98638-9589-4e32-97e9-ecd05a207b9d" providerId="AD" clId="Web-{390AAEED-C14D-7730-099E-616120152FC3}" dt="2020-02-14T10:04:45.612" v="102"/>
          <ac:spMkLst>
            <pc:docMk/>
            <pc:sldMk cId="2537561750" sldId="786"/>
            <ac:spMk id="3" creationId="{D3E02A91-86E9-AC43-A857-3589E1F6678C}"/>
          </ac:spMkLst>
        </pc:spChg>
        <pc:spChg chg="mod">
          <ac:chgData name="WEBLEX - Damien KERNALEGUEN" userId="S::dkernaleguen@weblex.fr::8de98638-9589-4e32-97e9-ecd05a207b9d" providerId="AD" clId="Web-{390AAEED-C14D-7730-099E-616120152FC3}" dt="2020-02-14T10:03:58.566" v="40" actId="20577"/>
          <ac:spMkLst>
            <pc:docMk/>
            <pc:sldMk cId="2537561750" sldId="786"/>
            <ac:spMk id="4" creationId="{3E87D24E-715F-894B-9112-97BA38C56587}"/>
          </ac:spMkLst>
        </pc:spChg>
      </pc:sldChg>
      <pc:sldChg chg="add replId">
        <pc:chgData name="WEBLEX - Damien KERNALEGUEN" userId="S::dkernaleguen@weblex.fr::8de98638-9589-4e32-97e9-ecd05a207b9d" providerId="AD" clId="Web-{390AAEED-C14D-7730-099E-616120152FC3}" dt="2020-02-14T10:02:53.958" v="0"/>
        <pc:sldMkLst>
          <pc:docMk/>
          <pc:sldMk cId="3528120225" sldId="819"/>
        </pc:sldMkLst>
      </pc:sldChg>
    </pc:docChg>
  </pc:docChgLst>
  <pc:docChgLst>
    <pc:chgData name="WEBLEX - Damien KERNALEGUEN" userId="S::dkernaleguen@weblex.fr::8de98638-9589-4e32-97e9-ecd05a207b9d" providerId="AD" clId="Web-{2323F3A7-F675-B489-799D-1A44E79794E1}"/>
    <pc:docChg chg="addSld modSld sldOrd">
      <pc:chgData name="WEBLEX - Damien KERNALEGUEN" userId="S::dkernaleguen@weblex.fr::8de98638-9589-4e32-97e9-ecd05a207b9d" providerId="AD" clId="Web-{2323F3A7-F675-B489-799D-1A44E79794E1}" dt="2020-02-19T09:35:49.472" v="309" actId="20577"/>
      <pc:docMkLst>
        <pc:docMk/>
      </pc:docMkLst>
      <pc:sldChg chg="modSp modNotes">
        <pc:chgData name="WEBLEX - Damien KERNALEGUEN" userId="S::dkernaleguen@weblex.fr::8de98638-9589-4e32-97e9-ecd05a207b9d" providerId="AD" clId="Web-{2323F3A7-F675-B489-799D-1A44E79794E1}" dt="2020-02-19T09:35:43.066" v="306" actId="20577"/>
        <pc:sldMkLst>
          <pc:docMk/>
          <pc:sldMk cId="1831395258" sldId="796"/>
        </pc:sldMkLst>
        <pc:spChg chg="mod">
          <ac:chgData name="WEBLEX - Damien KERNALEGUEN" userId="S::dkernaleguen@weblex.fr::8de98638-9589-4e32-97e9-ecd05a207b9d" providerId="AD" clId="Web-{2323F3A7-F675-B489-799D-1A44E79794E1}" dt="2020-02-19T09:35:43.066" v="306" actId="20577"/>
          <ac:spMkLst>
            <pc:docMk/>
            <pc:sldMk cId="1831395258" sldId="796"/>
            <ac:spMk id="3" creationId="{D3E02A91-86E9-AC43-A857-3589E1F6678C}"/>
          </ac:spMkLst>
        </pc:spChg>
        <pc:spChg chg="mod">
          <ac:chgData name="WEBLEX - Damien KERNALEGUEN" userId="S::dkernaleguen@weblex.fr::8de98638-9589-4e32-97e9-ecd05a207b9d" providerId="AD" clId="Web-{2323F3A7-F675-B489-799D-1A44E79794E1}" dt="2020-02-19T09:33:43.207" v="206" actId="20577"/>
          <ac:spMkLst>
            <pc:docMk/>
            <pc:sldMk cId="1831395258" sldId="796"/>
            <ac:spMk id="4" creationId="{3E87D24E-715F-894B-9112-97BA38C56587}"/>
          </ac:spMkLst>
        </pc:spChg>
      </pc:sldChg>
      <pc:sldChg chg="addSp delSp modSp modNotes">
        <pc:chgData name="WEBLEX - Damien KERNALEGUEN" userId="S::dkernaleguen@weblex.fr::8de98638-9589-4e32-97e9-ecd05a207b9d" providerId="AD" clId="Web-{2323F3A7-F675-B489-799D-1A44E79794E1}" dt="2020-02-19T09:29:02.084" v="136" actId="20577"/>
        <pc:sldMkLst>
          <pc:docMk/>
          <pc:sldMk cId="2131685834" sldId="833"/>
        </pc:sldMkLst>
        <pc:spChg chg="del">
          <ac:chgData name="WEBLEX - Damien KERNALEGUEN" userId="S::dkernaleguen@weblex.fr::8de98638-9589-4e32-97e9-ecd05a207b9d" providerId="AD" clId="Web-{2323F3A7-F675-B489-799D-1A44E79794E1}" dt="2020-02-19T09:21:11.243" v="17"/>
          <ac:spMkLst>
            <pc:docMk/>
            <pc:sldMk cId="2131685834" sldId="833"/>
            <ac:spMk id="3" creationId="{D3E02A91-86E9-AC43-A857-3589E1F6678C}"/>
          </ac:spMkLst>
        </pc:spChg>
        <pc:spChg chg="mod">
          <ac:chgData name="WEBLEX - Damien KERNALEGUEN" userId="S::dkernaleguen@weblex.fr::8de98638-9589-4e32-97e9-ecd05a207b9d" providerId="AD" clId="Web-{2323F3A7-F675-B489-799D-1A44E79794E1}" dt="2020-02-19T09:21:04.056" v="16" actId="20577"/>
          <ac:spMkLst>
            <pc:docMk/>
            <pc:sldMk cId="2131685834" sldId="833"/>
            <ac:spMk id="4" creationId="{3E87D24E-715F-894B-9112-97BA38C56587}"/>
          </ac:spMkLst>
        </pc:spChg>
        <pc:spChg chg="add mod">
          <ac:chgData name="WEBLEX - Damien KERNALEGUEN" userId="S::dkernaleguen@weblex.fr::8de98638-9589-4e32-97e9-ecd05a207b9d" providerId="AD" clId="Web-{2323F3A7-F675-B489-799D-1A44E79794E1}" dt="2020-02-19T09:29:02.084" v="136" actId="20577"/>
          <ac:spMkLst>
            <pc:docMk/>
            <pc:sldMk cId="2131685834" sldId="833"/>
            <ac:spMk id="6" creationId="{AC0DE7CF-EEF8-401A-9734-6390D124C390}"/>
          </ac:spMkLst>
        </pc:spChg>
      </pc:sldChg>
      <pc:sldChg chg="modSp add replId modNotes">
        <pc:chgData name="WEBLEX - Damien KERNALEGUEN" userId="S::dkernaleguen@weblex.fr::8de98638-9589-4e32-97e9-ecd05a207b9d" providerId="AD" clId="Web-{2323F3A7-F675-B489-799D-1A44E79794E1}" dt="2020-02-19T09:35:47.394" v="308"/>
        <pc:sldMkLst>
          <pc:docMk/>
          <pc:sldMk cId="420524029" sldId="850"/>
        </pc:sldMkLst>
        <pc:spChg chg="mod">
          <ac:chgData name="WEBLEX - Damien KERNALEGUEN" userId="S::dkernaleguen@weblex.fr::8de98638-9589-4e32-97e9-ecd05a207b9d" providerId="AD" clId="Web-{2323F3A7-F675-B489-799D-1A44E79794E1}" dt="2020-02-19T09:35:47.394" v="308"/>
          <ac:spMkLst>
            <pc:docMk/>
            <pc:sldMk cId="420524029" sldId="850"/>
            <ac:spMk id="3" creationId="{D3E02A91-86E9-AC43-A857-3589E1F6678C}"/>
          </ac:spMkLst>
        </pc:spChg>
        <pc:spChg chg="mod">
          <ac:chgData name="WEBLEX - Damien KERNALEGUEN" userId="S::dkernaleguen@weblex.fr::8de98638-9589-4e32-97e9-ecd05a207b9d" providerId="AD" clId="Web-{2323F3A7-F675-B489-799D-1A44E79794E1}" dt="2020-02-19T09:29:09.850" v="148" actId="20577"/>
          <ac:spMkLst>
            <pc:docMk/>
            <pc:sldMk cId="420524029" sldId="850"/>
            <ac:spMk id="4" creationId="{3E87D24E-715F-894B-9112-97BA38C56587}"/>
          </ac:spMkLst>
        </pc:spChg>
      </pc:sldChg>
      <pc:sldChg chg="add replId">
        <pc:chgData name="WEBLEX - Damien KERNALEGUEN" userId="S::dkernaleguen@weblex.fr::8de98638-9589-4e32-97e9-ecd05a207b9d" providerId="AD" clId="Web-{2323F3A7-F675-B489-799D-1A44E79794E1}" dt="2020-02-19T09:29:03.632" v="138"/>
        <pc:sldMkLst>
          <pc:docMk/>
          <pc:sldMk cId="2423500166" sldId="853"/>
        </pc:sldMkLst>
      </pc:sldChg>
      <pc:sldChg chg="add replId">
        <pc:chgData name="WEBLEX - Damien KERNALEGUEN" userId="S::dkernaleguen@weblex.fr::8de98638-9589-4e32-97e9-ecd05a207b9d" providerId="AD" clId="Web-{2323F3A7-F675-B489-799D-1A44E79794E1}" dt="2020-02-19T09:30:12.631" v="193"/>
        <pc:sldMkLst>
          <pc:docMk/>
          <pc:sldMk cId="83013434" sldId="854"/>
        </pc:sldMkLst>
      </pc:sldChg>
      <pc:sldChg chg="modSp add ord replId">
        <pc:chgData name="WEBLEX - Damien KERNALEGUEN" userId="S::dkernaleguen@weblex.fr::8de98638-9589-4e32-97e9-ecd05a207b9d" providerId="AD" clId="Web-{2323F3A7-F675-B489-799D-1A44E79794E1}" dt="2020-02-19T09:35:22.613" v="290"/>
        <pc:sldMkLst>
          <pc:docMk/>
          <pc:sldMk cId="2802839534" sldId="855"/>
        </pc:sldMkLst>
        <pc:spChg chg="mod">
          <ac:chgData name="WEBLEX - Damien KERNALEGUEN" userId="S::dkernaleguen@weblex.fr::8de98638-9589-4e32-97e9-ecd05a207b9d" providerId="AD" clId="Web-{2323F3A7-F675-B489-799D-1A44E79794E1}" dt="2020-02-19T09:35:22.613" v="290"/>
          <ac:spMkLst>
            <pc:docMk/>
            <pc:sldMk cId="2802839534" sldId="855"/>
            <ac:spMk id="3" creationId="{D3E02A91-86E9-AC43-A857-3589E1F6678C}"/>
          </ac:spMkLst>
        </pc:spChg>
      </pc:sldChg>
    </pc:docChg>
  </pc:docChgLst>
  <pc:docChgLst>
    <pc:chgData name="WEBLEX - Julie MICHEL" userId="25021893-7a15-45ac-b91c-6704d640096b" providerId="ADAL" clId="{40694CB3-AE1A-40A1-9328-A566D720F431}"/>
    <pc:docChg chg="delSld modSld">
      <pc:chgData name="WEBLEX - Julie MICHEL" userId="25021893-7a15-45ac-b91c-6704d640096b" providerId="ADAL" clId="{40694CB3-AE1A-40A1-9328-A566D720F431}" dt="2021-06-15T09:45:33.539" v="261" actId="20577"/>
      <pc:docMkLst>
        <pc:docMk/>
      </pc:docMkLst>
      <pc:sldChg chg="del">
        <pc:chgData name="WEBLEX - Julie MICHEL" userId="25021893-7a15-45ac-b91c-6704d640096b" providerId="ADAL" clId="{40694CB3-AE1A-40A1-9328-A566D720F431}" dt="2021-06-05T14:12:35.821" v="1" actId="47"/>
        <pc:sldMkLst>
          <pc:docMk/>
          <pc:sldMk cId="4245831696" sldId="262"/>
        </pc:sldMkLst>
      </pc:sldChg>
      <pc:sldChg chg="del">
        <pc:chgData name="WEBLEX - Julie MICHEL" userId="25021893-7a15-45ac-b91c-6704d640096b" providerId="ADAL" clId="{40694CB3-AE1A-40A1-9328-A566D720F431}" dt="2021-06-05T14:12:35.346" v="0" actId="47"/>
        <pc:sldMkLst>
          <pc:docMk/>
          <pc:sldMk cId="3327034067" sldId="274"/>
        </pc:sldMkLst>
      </pc:sldChg>
      <pc:sldChg chg="del">
        <pc:chgData name="WEBLEX - Julie MICHEL" userId="25021893-7a15-45ac-b91c-6704d640096b" providerId="ADAL" clId="{40694CB3-AE1A-40A1-9328-A566D720F431}" dt="2021-06-05T14:12:36.331" v="10" actId="47"/>
        <pc:sldMkLst>
          <pc:docMk/>
          <pc:sldMk cId="1439256687" sldId="284"/>
        </pc:sldMkLst>
      </pc:sldChg>
      <pc:sldChg chg="del">
        <pc:chgData name="WEBLEX - Julie MICHEL" userId="25021893-7a15-45ac-b91c-6704d640096b" providerId="ADAL" clId="{40694CB3-AE1A-40A1-9328-A566D720F431}" dt="2021-06-05T14:12:37.911" v="43" actId="47"/>
        <pc:sldMkLst>
          <pc:docMk/>
          <pc:sldMk cId="1432301869" sldId="334"/>
        </pc:sldMkLst>
      </pc:sldChg>
      <pc:sldChg chg="del">
        <pc:chgData name="WEBLEX - Julie MICHEL" userId="25021893-7a15-45ac-b91c-6704d640096b" providerId="ADAL" clId="{40694CB3-AE1A-40A1-9328-A566D720F431}" dt="2021-06-05T14:12:39.663" v="59" actId="47"/>
        <pc:sldMkLst>
          <pc:docMk/>
          <pc:sldMk cId="1419588680" sldId="338"/>
        </pc:sldMkLst>
      </pc:sldChg>
      <pc:sldChg chg="del">
        <pc:chgData name="WEBLEX - Julie MICHEL" userId="25021893-7a15-45ac-b91c-6704d640096b" providerId="ADAL" clId="{40694CB3-AE1A-40A1-9328-A566D720F431}" dt="2021-06-05T14:12:41.091" v="90" actId="47"/>
        <pc:sldMkLst>
          <pc:docMk/>
          <pc:sldMk cId="888193065" sldId="347"/>
        </pc:sldMkLst>
      </pc:sldChg>
      <pc:sldChg chg="del">
        <pc:chgData name="WEBLEX - Julie MICHEL" userId="25021893-7a15-45ac-b91c-6704d640096b" providerId="ADAL" clId="{40694CB3-AE1A-40A1-9328-A566D720F431}" dt="2021-06-05T14:12:44.234" v="109" actId="47"/>
        <pc:sldMkLst>
          <pc:docMk/>
          <pc:sldMk cId="563096616" sldId="356"/>
        </pc:sldMkLst>
      </pc:sldChg>
      <pc:sldChg chg="del">
        <pc:chgData name="WEBLEX - Julie MICHEL" userId="25021893-7a15-45ac-b91c-6704d640096b" providerId="ADAL" clId="{40694CB3-AE1A-40A1-9328-A566D720F431}" dt="2021-06-05T14:12:56.826" v="127" actId="47"/>
        <pc:sldMkLst>
          <pc:docMk/>
          <pc:sldMk cId="220864679" sldId="372"/>
        </pc:sldMkLst>
      </pc:sldChg>
      <pc:sldChg chg="del">
        <pc:chgData name="WEBLEX - Julie MICHEL" userId="25021893-7a15-45ac-b91c-6704d640096b" providerId="ADAL" clId="{40694CB3-AE1A-40A1-9328-A566D720F431}" dt="2021-06-05T14:12:59.219" v="188" actId="47"/>
        <pc:sldMkLst>
          <pc:docMk/>
          <pc:sldMk cId="1291219852" sldId="375"/>
        </pc:sldMkLst>
      </pc:sldChg>
      <pc:sldChg chg="del">
        <pc:chgData name="WEBLEX - Julie MICHEL" userId="25021893-7a15-45ac-b91c-6704d640096b" providerId="ADAL" clId="{40694CB3-AE1A-40A1-9328-A566D720F431}" dt="2021-06-05T14:12:57.519" v="145" actId="47"/>
        <pc:sldMkLst>
          <pc:docMk/>
          <pc:sldMk cId="489167904" sldId="383"/>
        </pc:sldMkLst>
      </pc:sldChg>
      <pc:sldChg chg="del">
        <pc:chgData name="WEBLEX - Julie MICHEL" userId="25021893-7a15-45ac-b91c-6704d640096b" providerId="ADAL" clId="{40694CB3-AE1A-40A1-9328-A566D720F431}" dt="2021-06-05T14:12:58.129" v="159" actId="47"/>
        <pc:sldMkLst>
          <pc:docMk/>
          <pc:sldMk cId="4018040563" sldId="391"/>
        </pc:sldMkLst>
      </pc:sldChg>
      <pc:sldChg chg="del">
        <pc:chgData name="WEBLEX - Julie MICHEL" userId="25021893-7a15-45ac-b91c-6704d640096b" providerId="ADAL" clId="{40694CB3-AE1A-40A1-9328-A566D720F431}" dt="2021-06-05T14:12:58.542" v="171" actId="47"/>
        <pc:sldMkLst>
          <pc:docMk/>
          <pc:sldMk cId="1176676088" sldId="396"/>
        </pc:sldMkLst>
      </pc:sldChg>
      <pc:sldChg chg="del">
        <pc:chgData name="WEBLEX - Julie MICHEL" userId="25021893-7a15-45ac-b91c-6704d640096b" providerId="ADAL" clId="{40694CB3-AE1A-40A1-9328-A566D720F431}" dt="2021-06-05T14:13:03.700" v="230" actId="47"/>
        <pc:sldMkLst>
          <pc:docMk/>
          <pc:sldMk cId="3736931588" sldId="475"/>
        </pc:sldMkLst>
      </pc:sldChg>
      <pc:sldChg chg="del">
        <pc:chgData name="WEBLEX - Julie MICHEL" userId="25021893-7a15-45ac-b91c-6704d640096b" providerId="ADAL" clId="{40694CB3-AE1A-40A1-9328-A566D720F431}" dt="2021-06-05T14:13:06.196" v="241" actId="47"/>
        <pc:sldMkLst>
          <pc:docMk/>
          <pc:sldMk cId="761657530" sldId="518"/>
        </pc:sldMkLst>
      </pc:sldChg>
      <pc:sldChg chg="del">
        <pc:chgData name="WEBLEX - Julie MICHEL" userId="25021893-7a15-45ac-b91c-6704d640096b" providerId="ADAL" clId="{40694CB3-AE1A-40A1-9328-A566D720F431}" dt="2021-06-05T14:12:35.921" v="3" actId="47"/>
        <pc:sldMkLst>
          <pc:docMk/>
          <pc:sldMk cId="993832647" sldId="519"/>
        </pc:sldMkLst>
      </pc:sldChg>
      <pc:sldChg chg="del">
        <pc:chgData name="WEBLEX - Julie MICHEL" userId="25021893-7a15-45ac-b91c-6704d640096b" providerId="ADAL" clId="{40694CB3-AE1A-40A1-9328-A566D720F431}" dt="2021-06-05T14:12:59.856" v="207" actId="47"/>
        <pc:sldMkLst>
          <pc:docMk/>
          <pc:sldMk cId="4129330567" sldId="728"/>
        </pc:sldMkLst>
      </pc:sldChg>
      <pc:sldChg chg="del">
        <pc:chgData name="WEBLEX - Julie MICHEL" userId="25021893-7a15-45ac-b91c-6704d640096b" providerId="ADAL" clId="{40694CB3-AE1A-40A1-9328-A566D720F431}" dt="2021-06-05T14:12:36.369" v="11" actId="47"/>
        <pc:sldMkLst>
          <pc:docMk/>
          <pc:sldMk cId="198245961" sldId="765"/>
        </pc:sldMkLst>
      </pc:sldChg>
      <pc:sldChg chg="del">
        <pc:chgData name="WEBLEX - Julie MICHEL" userId="25021893-7a15-45ac-b91c-6704d640096b" providerId="ADAL" clId="{40694CB3-AE1A-40A1-9328-A566D720F431}" dt="2021-06-05T14:12:37.980" v="44" actId="47"/>
        <pc:sldMkLst>
          <pc:docMk/>
          <pc:sldMk cId="3567201596" sldId="780"/>
        </pc:sldMkLst>
      </pc:sldChg>
      <pc:sldChg chg="del">
        <pc:chgData name="WEBLEX - Julie MICHEL" userId="25021893-7a15-45ac-b91c-6704d640096b" providerId="ADAL" clId="{40694CB3-AE1A-40A1-9328-A566D720F431}" dt="2021-06-05T14:12:57.568" v="146" actId="47"/>
        <pc:sldMkLst>
          <pc:docMk/>
          <pc:sldMk cId="773872063" sldId="815"/>
        </pc:sldMkLst>
      </pc:sldChg>
      <pc:sldChg chg="del">
        <pc:chgData name="WEBLEX - Julie MICHEL" userId="25021893-7a15-45ac-b91c-6704d640096b" providerId="ADAL" clId="{40694CB3-AE1A-40A1-9328-A566D720F431}" dt="2021-06-05T14:13:08.331" v="245" actId="47"/>
        <pc:sldMkLst>
          <pc:docMk/>
          <pc:sldMk cId="177806388" sldId="822"/>
        </pc:sldMkLst>
      </pc:sldChg>
      <pc:sldChg chg="del">
        <pc:chgData name="WEBLEX - Julie MICHEL" userId="25021893-7a15-45ac-b91c-6704d640096b" providerId="ADAL" clId="{40694CB3-AE1A-40A1-9328-A566D720F431}" dt="2021-06-05T14:13:04.200" v="231" actId="47"/>
        <pc:sldMkLst>
          <pc:docMk/>
          <pc:sldMk cId="3367032457" sldId="846"/>
        </pc:sldMkLst>
      </pc:sldChg>
      <pc:sldChg chg="del">
        <pc:chgData name="WEBLEX - Julie MICHEL" userId="25021893-7a15-45ac-b91c-6704d640096b" providerId="ADAL" clId="{40694CB3-AE1A-40A1-9328-A566D720F431}" dt="2021-06-05T14:12:58.170" v="160" actId="47"/>
        <pc:sldMkLst>
          <pc:docMk/>
          <pc:sldMk cId="2423500166" sldId="853"/>
        </pc:sldMkLst>
      </pc:sldChg>
      <pc:sldChg chg="del">
        <pc:chgData name="WEBLEX - Julie MICHEL" userId="25021893-7a15-45ac-b91c-6704d640096b" providerId="ADAL" clId="{40694CB3-AE1A-40A1-9328-A566D720F431}" dt="2021-06-05T14:12:44.723" v="110" actId="47"/>
        <pc:sldMkLst>
          <pc:docMk/>
          <pc:sldMk cId="3180180691" sldId="859"/>
        </pc:sldMkLst>
      </pc:sldChg>
      <pc:sldChg chg="del">
        <pc:chgData name="WEBLEX - Julie MICHEL" userId="25021893-7a15-45ac-b91c-6704d640096b" providerId="ADAL" clId="{40694CB3-AE1A-40A1-9328-A566D720F431}" dt="2021-06-05T14:12:59.267" v="189" actId="47"/>
        <pc:sldMkLst>
          <pc:docMk/>
          <pc:sldMk cId="4288207414" sldId="863"/>
        </pc:sldMkLst>
      </pc:sldChg>
      <pc:sldChg chg="del">
        <pc:chgData name="WEBLEX - Julie MICHEL" userId="25021893-7a15-45ac-b91c-6704d640096b" providerId="ADAL" clId="{40694CB3-AE1A-40A1-9328-A566D720F431}" dt="2021-06-05T14:12:59.976" v="210" actId="47"/>
        <pc:sldMkLst>
          <pc:docMk/>
          <pc:sldMk cId="1080385939" sldId="867"/>
        </pc:sldMkLst>
      </pc:sldChg>
      <pc:sldChg chg="del">
        <pc:chgData name="WEBLEX - Julie MICHEL" userId="25021893-7a15-45ac-b91c-6704d640096b" providerId="ADAL" clId="{40694CB3-AE1A-40A1-9328-A566D720F431}" dt="2021-06-05T14:12:41.151" v="91" actId="47"/>
        <pc:sldMkLst>
          <pc:docMk/>
          <pc:sldMk cId="1647395145" sldId="868"/>
        </pc:sldMkLst>
      </pc:sldChg>
      <pc:sldChg chg="del">
        <pc:chgData name="WEBLEX - Julie MICHEL" userId="25021893-7a15-45ac-b91c-6704d640096b" providerId="ADAL" clId="{40694CB3-AE1A-40A1-9328-A566D720F431}" dt="2021-06-05T14:12:56.867" v="128" actId="47"/>
        <pc:sldMkLst>
          <pc:docMk/>
          <pc:sldMk cId="2533430264" sldId="871"/>
        </pc:sldMkLst>
      </pc:sldChg>
      <pc:sldChg chg="del">
        <pc:chgData name="WEBLEX - Julie MICHEL" userId="25021893-7a15-45ac-b91c-6704d640096b" providerId="ADAL" clId="{40694CB3-AE1A-40A1-9328-A566D720F431}" dt="2021-06-05T14:12:40.380" v="75" actId="47"/>
        <pc:sldMkLst>
          <pc:docMk/>
          <pc:sldMk cId="8973527" sldId="878"/>
        </pc:sldMkLst>
      </pc:sldChg>
      <pc:sldChg chg="del">
        <pc:chgData name="WEBLEX - Julie MICHEL" userId="25021893-7a15-45ac-b91c-6704d640096b" providerId="ADAL" clId="{40694CB3-AE1A-40A1-9328-A566D720F431}" dt="2021-06-05T14:12:58.614" v="173" actId="47"/>
        <pc:sldMkLst>
          <pc:docMk/>
          <pc:sldMk cId="4223436382" sldId="879"/>
        </pc:sldMkLst>
      </pc:sldChg>
      <pc:sldChg chg="del">
        <pc:chgData name="WEBLEX - Julie MICHEL" userId="25021893-7a15-45ac-b91c-6704d640096b" providerId="ADAL" clId="{40694CB3-AE1A-40A1-9328-A566D720F431}" dt="2021-06-05T14:12:38.038" v="45" actId="47"/>
        <pc:sldMkLst>
          <pc:docMk/>
          <pc:sldMk cId="2729701638" sldId="880"/>
        </pc:sldMkLst>
      </pc:sldChg>
      <pc:sldChg chg="del">
        <pc:chgData name="WEBLEX - Julie MICHEL" userId="25021893-7a15-45ac-b91c-6704d640096b" providerId="ADAL" clId="{40694CB3-AE1A-40A1-9328-A566D720F431}" dt="2021-06-05T14:12:59.332" v="191" actId="47"/>
        <pc:sldMkLst>
          <pc:docMk/>
          <pc:sldMk cId="3051975370" sldId="881"/>
        </pc:sldMkLst>
      </pc:sldChg>
      <pc:sldChg chg="del">
        <pc:chgData name="WEBLEX - Julie MICHEL" userId="25021893-7a15-45ac-b91c-6704d640096b" providerId="ADAL" clId="{40694CB3-AE1A-40A1-9328-A566D720F431}" dt="2021-06-05T14:12:56.954" v="130" actId="47"/>
        <pc:sldMkLst>
          <pc:docMk/>
          <pc:sldMk cId="2010963270" sldId="882"/>
        </pc:sldMkLst>
      </pc:sldChg>
      <pc:sldChg chg="del">
        <pc:chgData name="WEBLEX - Julie MICHEL" userId="25021893-7a15-45ac-b91c-6704d640096b" providerId="ADAL" clId="{40694CB3-AE1A-40A1-9328-A566D720F431}" dt="2021-06-05T14:12:58.574" v="172" actId="47"/>
        <pc:sldMkLst>
          <pc:docMk/>
          <pc:sldMk cId="3741887633" sldId="883"/>
        </pc:sldMkLst>
      </pc:sldChg>
      <pc:sldChg chg="del">
        <pc:chgData name="WEBLEX - Julie MICHEL" userId="25021893-7a15-45ac-b91c-6704d640096b" providerId="ADAL" clId="{40694CB3-AE1A-40A1-9328-A566D720F431}" dt="2021-06-05T14:13:04.266" v="232" actId="47"/>
        <pc:sldMkLst>
          <pc:docMk/>
          <pc:sldMk cId="2864044966" sldId="884"/>
        </pc:sldMkLst>
      </pc:sldChg>
      <pc:sldChg chg="del">
        <pc:chgData name="WEBLEX - Julie MICHEL" userId="25021893-7a15-45ac-b91c-6704d640096b" providerId="ADAL" clId="{40694CB3-AE1A-40A1-9328-A566D720F431}" dt="2021-06-05T14:12:35.875" v="2" actId="47"/>
        <pc:sldMkLst>
          <pc:docMk/>
          <pc:sldMk cId="1319871818" sldId="885"/>
        </pc:sldMkLst>
      </pc:sldChg>
      <pc:sldChg chg="del">
        <pc:chgData name="WEBLEX - Julie MICHEL" userId="25021893-7a15-45ac-b91c-6704d640096b" providerId="ADAL" clId="{40694CB3-AE1A-40A1-9328-A566D720F431}" dt="2021-06-05T14:12:58.721" v="175" actId="47"/>
        <pc:sldMkLst>
          <pc:docMk/>
          <pc:sldMk cId="3663410187" sldId="886"/>
        </pc:sldMkLst>
      </pc:sldChg>
      <pc:sldChg chg="del">
        <pc:chgData name="WEBLEX - Julie MICHEL" userId="25021893-7a15-45ac-b91c-6704d640096b" providerId="ADAL" clId="{40694CB3-AE1A-40A1-9328-A566D720F431}" dt="2021-06-05T14:12:58.667" v="174" actId="47"/>
        <pc:sldMkLst>
          <pc:docMk/>
          <pc:sldMk cId="2630831956" sldId="887"/>
        </pc:sldMkLst>
      </pc:sldChg>
      <pc:sldChg chg="del">
        <pc:chgData name="WEBLEX - Julie MICHEL" userId="25021893-7a15-45ac-b91c-6704d640096b" providerId="ADAL" clId="{40694CB3-AE1A-40A1-9328-A566D720F431}" dt="2021-06-05T14:12:59.907" v="208" actId="47"/>
        <pc:sldMkLst>
          <pc:docMk/>
          <pc:sldMk cId="2814216190" sldId="888"/>
        </pc:sldMkLst>
      </pc:sldChg>
      <pc:sldChg chg="del">
        <pc:chgData name="WEBLEX - Julie MICHEL" userId="25021893-7a15-45ac-b91c-6704d640096b" providerId="ADAL" clId="{40694CB3-AE1A-40A1-9328-A566D720F431}" dt="2021-06-05T14:12:59.947" v="209" actId="47"/>
        <pc:sldMkLst>
          <pc:docMk/>
          <pc:sldMk cId="1216516403" sldId="889"/>
        </pc:sldMkLst>
      </pc:sldChg>
      <pc:sldChg chg="del">
        <pc:chgData name="WEBLEX - Julie MICHEL" userId="25021893-7a15-45ac-b91c-6704d640096b" providerId="ADAL" clId="{40694CB3-AE1A-40A1-9328-A566D720F431}" dt="2021-06-05T14:12:58.817" v="177" actId="47"/>
        <pc:sldMkLst>
          <pc:docMk/>
          <pc:sldMk cId="2556115266" sldId="890"/>
        </pc:sldMkLst>
      </pc:sldChg>
      <pc:sldChg chg="del">
        <pc:chgData name="WEBLEX - Julie MICHEL" userId="25021893-7a15-45ac-b91c-6704d640096b" providerId="ADAL" clId="{40694CB3-AE1A-40A1-9328-A566D720F431}" dt="2021-06-05T14:13:04.484" v="237" actId="47"/>
        <pc:sldMkLst>
          <pc:docMk/>
          <pc:sldMk cId="2613793932" sldId="893"/>
        </pc:sldMkLst>
      </pc:sldChg>
      <pc:sldChg chg="del">
        <pc:chgData name="WEBLEX - Julie MICHEL" userId="25021893-7a15-45ac-b91c-6704d640096b" providerId="ADAL" clId="{40694CB3-AE1A-40A1-9328-A566D720F431}" dt="2021-06-05T14:13:04.306" v="233" actId="47"/>
        <pc:sldMkLst>
          <pc:docMk/>
          <pc:sldMk cId="3643692288" sldId="894"/>
        </pc:sldMkLst>
      </pc:sldChg>
      <pc:sldChg chg="del">
        <pc:chgData name="WEBLEX - Julie MICHEL" userId="25021893-7a15-45ac-b91c-6704d640096b" providerId="ADAL" clId="{40694CB3-AE1A-40A1-9328-A566D720F431}" dt="2021-06-05T14:12:40.557" v="79" actId="47"/>
        <pc:sldMkLst>
          <pc:docMk/>
          <pc:sldMk cId="2359753195" sldId="895"/>
        </pc:sldMkLst>
      </pc:sldChg>
      <pc:sldChg chg="del">
        <pc:chgData name="WEBLEX - Julie MICHEL" userId="25021893-7a15-45ac-b91c-6704d640096b" providerId="ADAL" clId="{40694CB3-AE1A-40A1-9328-A566D720F431}" dt="2021-06-05T14:12:40.412" v="76" actId="47"/>
        <pc:sldMkLst>
          <pc:docMk/>
          <pc:sldMk cId="2120281743" sldId="896"/>
        </pc:sldMkLst>
      </pc:sldChg>
      <pc:sldChg chg="del">
        <pc:chgData name="WEBLEX - Julie MICHEL" userId="25021893-7a15-45ac-b91c-6704d640096b" providerId="ADAL" clId="{40694CB3-AE1A-40A1-9328-A566D720F431}" dt="2021-06-05T14:12:41.196" v="92" actId="47"/>
        <pc:sldMkLst>
          <pc:docMk/>
          <pc:sldMk cId="2910559031" sldId="897"/>
        </pc:sldMkLst>
      </pc:sldChg>
      <pc:sldChg chg="del">
        <pc:chgData name="WEBLEX - Julie MICHEL" userId="25021893-7a15-45ac-b91c-6704d640096b" providerId="ADAL" clId="{40694CB3-AE1A-40A1-9328-A566D720F431}" dt="2021-06-05T14:12:58.234" v="162" actId="47"/>
        <pc:sldMkLst>
          <pc:docMk/>
          <pc:sldMk cId="3209511465" sldId="898"/>
        </pc:sldMkLst>
      </pc:sldChg>
      <pc:sldChg chg="del">
        <pc:chgData name="WEBLEX - Julie MICHEL" userId="25021893-7a15-45ac-b91c-6704d640096b" providerId="ADAL" clId="{40694CB3-AE1A-40A1-9328-A566D720F431}" dt="2021-06-05T14:12:58.772" v="176" actId="47"/>
        <pc:sldMkLst>
          <pc:docMk/>
          <pc:sldMk cId="225216065" sldId="899"/>
        </pc:sldMkLst>
      </pc:sldChg>
      <pc:sldChg chg="del">
        <pc:chgData name="WEBLEX - Julie MICHEL" userId="25021893-7a15-45ac-b91c-6704d640096b" providerId="ADAL" clId="{40694CB3-AE1A-40A1-9328-A566D720F431}" dt="2021-06-05T14:12:59.302" v="190" actId="47"/>
        <pc:sldMkLst>
          <pc:docMk/>
          <pc:sldMk cId="3099775314" sldId="900"/>
        </pc:sldMkLst>
      </pc:sldChg>
      <pc:sldChg chg="del">
        <pc:chgData name="WEBLEX - Julie MICHEL" userId="25021893-7a15-45ac-b91c-6704d640096b" providerId="ADAL" clId="{40694CB3-AE1A-40A1-9328-A566D720F431}" dt="2021-06-05T14:12:56.991" v="131" actId="47"/>
        <pc:sldMkLst>
          <pc:docMk/>
          <pc:sldMk cId="2573749445" sldId="901"/>
        </pc:sldMkLst>
      </pc:sldChg>
      <pc:sldChg chg="del">
        <pc:chgData name="WEBLEX - Julie MICHEL" userId="25021893-7a15-45ac-b91c-6704d640096b" providerId="ADAL" clId="{40694CB3-AE1A-40A1-9328-A566D720F431}" dt="2021-06-05T14:12:57.606" v="147" actId="47"/>
        <pc:sldMkLst>
          <pc:docMk/>
          <pc:sldMk cId="4198517046" sldId="902"/>
        </pc:sldMkLst>
      </pc:sldChg>
      <pc:sldChg chg="del">
        <pc:chgData name="WEBLEX - Julie MICHEL" userId="25021893-7a15-45ac-b91c-6704d640096b" providerId="ADAL" clId="{40694CB3-AE1A-40A1-9328-A566D720F431}" dt="2021-06-05T14:12:37.074" v="25" actId="47"/>
        <pc:sldMkLst>
          <pc:docMk/>
          <pc:sldMk cId="984728994" sldId="903"/>
        </pc:sldMkLst>
      </pc:sldChg>
      <pc:sldChg chg="del">
        <pc:chgData name="WEBLEX - Julie MICHEL" userId="25021893-7a15-45ac-b91c-6704d640096b" providerId="ADAL" clId="{40694CB3-AE1A-40A1-9328-A566D720F431}" dt="2021-06-05T14:12:36.415" v="12" actId="47"/>
        <pc:sldMkLst>
          <pc:docMk/>
          <pc:sldMk cId="1872902702" sldId="904"/>
        </pc:sldMkLst>
      </pc:sldChg>
      <pc:sldChg chg="del">
        <pc:chgData name="WEBLEX - Julie MICHEL" userId="25021893-7a15-45ac-b91c-6704d640096b" providerId="ADAL" clId="{40694CB3-AE1A-40A1-9328-A566D720F431}" dt="2021-06-05T14:12:36.012" v="5" actId="47"/>
        <pc:sldMkLst>
          <pc:docMk/>
          <pc:sldMk cId="645039402" sldId="905"/>
        </pc:sldMkLst>
      </pc:sldChg>
      <pc:sldChg chg="del">
        <pc:chgData name="WEBLEX - Julie MICHEL" userId="25021893-7a15-45ac-b91c-6704d640096b" providerId="ADAL" clId="{40694CB3-AE1A-40A1-9328-A566D720F431}" dt="2021-06-05T14:12:35.960" v="4" actId="47"/>
        <pc:sldMkLst>
          <pc:docMk/>
          <pc:sldMk cId="457399721" sldId="906"/>
        </pc:sldMkLst>
      </pc:sldChg>
      <pc:sldChg chg="modNotesTx">
        <pc:chgData name="WEBLEX - Julie MICHEL" userId="25021893-7a15-45ac-b91c-6704d640096b" providerId="ADAL" clId="{40694CB3-AE1A-40A1-9328-A566D720F431}" dt="2021-06-05T14:16:35.877" v="260" actId="947"/>
        <pc:sldMkLst>
          <pc:docMk/>
          <pc:sldMk cId="2635451078" sldId="908"/>
        </pc:sldMkLst>
      </pc:sldChg>
      <pc:sldChg chg="del">
        <pc:chgData name="WEBLEX - Julie MICHEL" userId="25021893-7a15-45ac-b91c-6704d640096b" providerId="ADAL" clId="{40694CB3-AE1A-40A1-9328-A566D720F431}" dt="2021-06-05T14:12:40.956" v="87" actId="47"/>
        <pc:sldMkLst>
          <pc:docMk/>
          <pc:sldMk cId="139171080" sldId="909"/>
        </pc:sldMkLst>
      </pc:sldChg>
      <pc:sldChg chg="del">
        <pc:chgData name="WEBLEX - Julie MICHEL" userId="25021893-7a15-45ac-b91c-6704d640096b" providerId="ADAL" clId="{40694CB3-AE1A-40A1-9328-A566D720F431}" dt="2021-06-05T14:12:40.590" v="80" actId="47"/>
        <pc:sldMkLst>
          <pc:docMk/>
          <pc:sldMk cId="951638385" sldId="910"/>
        </pc:sldMkLst>
      </pc:sldChg>
      <pc:sldChg chg="del">
        <pc:chgData name="WEBLEX - Julie MICHEL" userId="25021893-7a15-45ac-b91c-6704d640096b" providerId="ADAL" clId="{40694CB3-AE1A-40A1-9328-A566D720F431}" dt="2021-06-05T14:12:37.353" v="31" actId="47"/>
        <pc:sldMkLst>
          <pc:docMk/>
          <pc:sldMk cId="1325287800" sldId="911"/>
        </pc:sldMkLst>
      </pc:sldChg>
      <pc:sldChg chg="del">
        <pc:chgData name="WEBLEX - Julie MICHEL" userId="25021893-7a15-45ac-b91c-6704d640096b" providerId="ADAL" clId="{40694CB3-AE1A-40A1-9328-A566D720F431}" dt="2021-06-05T14:12:37.391" v="32" actId="47"/>
        <pc:sldMkLst>
          <pc:docMk/>
          <pc:sldMk cId="3615937717" sldId="912"/>
        </pc:sldMkLst>
      </pc:sldChg>
      <pc:sldChg chg="del">
        <pc:chgData name="WEBLEX - Julie MICHEL" userId="25021893-7a15-45ac-b91c-6704d640096b" providerId="ADAL" clId="{40694CB3-AE1A-40A1-9328-A566D720F431}" dt="2021-06-05T14:12:59.365" v="192" actId="47"/>
        <pc:sldMkLst>
          <pc:docMk/>
          <pc:sldMk cId="956385494" sldId="913"/>
        </pc:sldMkLst>
      </pc:sldChg>
      <pc:sldChg chg="del">
        <pc:chgData name="WEBLEX - Julie MICHEL" userId="25021893-7a15-45ac-b91c-6704d640096b" providerId="ADAL" clId="{40694CB3-AE1A-40A1-9328-A566D720F431}" dt="2021-06-05T14:13:01.605" v="220" actId="47"/>
        <pc:sldMkLst>
          <pc:docMk/>
          <pc:sldMk cId="3260725705" sldId="914"/>
        </pc:sldMkLst>
      </pc:sldChg>
      <pc:sldChg chg="del">
        <pc:chgData name="WEBLEX - Julie MICHEL" userId="25021893-7a15-45ac-b91c-6704d640096b" providerId="ADAL" clId="{40694CB3-AE1A-40A1-9328-A566D720F431}" dt="2021-06-05T14:12:39.717" v="60" actId="47"/>
        <pc:sldMkLst>
          <pc:docMk/>
          <pc:sldMk cId="2019304949" sldId="915"/>
        </pc:sldMkLst>
      </pc:sldChg>
      <pc:sldChg chg="del">
        <pc:chgData name="WEBLEX - Julie MICHEL" userId="25021893-7a15-45ac-b91c-6704d640096b" providerId="ADAL" clId="{40694CB3-AE1A-40A1-9328-A566D720F431}" dt="2021-06-05T14:12:38.093" v="46" actId="47"/>
        <pc:sldMkLst>
          <pc:docMk/>
          <pc:sldMk cId="969385630" sldId="916"/>
        </pc:sldMkLst>
      </pc:sldChg>
      <pc:sldChg chg="del">
        <pc:chgData name="WEBLEX - Julie MICHEL" userId="25021893-7a15-45ac-b91c-6704d640096b" providerId="ADAL" clId="{40694CB3-AE1A-40A1-9328-A566D720F431}" dt="2021-06-05T14:12:59.403" v="193" actId="47"/>
        <pc:sldMkLst>
          <pc:docMk/>
          <pc:sldMk cId="306193353" sldId="917"/>
        </pc:sldMkLst>
      </pc:sldChg>
      <pc:sldChg chg="del">
        <pc:chgData name="WEBLEX - Julie MICHEL" userId="25021893-7a15-45ac-b91c-6704d640096b" providerId="ADAL" clId="{40694CB3-AE1A-40A1-9328-A566D720F431}" dt="2021-06-05T14:12:38.405" v="52" actId="47"/>
        <pc:sldMkLst>
          <pc:docMk/>
          <pc:sldMk cId="1860418595" sldId="918"/>
        </pc:sldMkLst>
      </pc:sldChg>
      <pc:sldChg chg="del">
        <pc:chgData name="WEBLEX - Julie MICHEL" userId="25021893-7a15-45ac-b91c-6704d640096b" providerId="ADAL" clId="{40694CB3-AE1A-40A1-9328-A566D720F431}" dt="2021-06-05T14:12:38.446" v="53" actId="47"/>
        <pc:sldMkLst>
          <pc:docMk/>
          <pc:sldMk cId="2776800193" sldId="919"/>
        </pc:sldMkLst>
      </pc:sldChg>
      <pc:sldChg chg="del">
        <pc:chgData name="WEBLEX - Julie MICHEL" userId="25021893-7a15-45ac-b91c-6704d640096b" providerId="ADAL" clId="{40694CB3-AE1A-40A1-9328-A566D720F431}" dt="2021-06-05T14:12:59.434" v="194" actId="47"/>
        <pc:sldMkLst>
          <pc:docMk/>
          <pc:sldMk cId="2796680268" sldId="920"/>
        </pc:sldMkLst>
      </pc:sldChg>
      <pc:sldChg chg="del">
        <pc:chgData name="WEBLEX - Julie MICHEL" userId="25021893-7a15-45ac-b91c-6704d640096b" providerId="ADAL" clId="{40694CB3-AE1A-40A1-9328-A566D720F431}" dt="2021-06-05T14:12:59.467" v="195" actId="47"/>
        <pc:sldMkLst>
          <pc:docMk/>
          <pc:sldMk cId="2244413076" sldId="921"/>
        </pc:sldMkLst>
      </pc:sldChg>
      <pc:sldChg chg="del">
        <pc:chgData name="WEBLEX - Julie MICHEL" userId="25021893-7a15-45ac-b91c-6704d640096b" providerId="ADAL" clId="{40694CB3-AE1A-40A1-9328-A566D720F431}" dt="2021-06-05T14:12:56.907" v="129" actId="47"/>
        <pc:sldMkLst>
          <pc:docMk/>
          <pc:sldMk cId="3421549687" sldId="922"/>
        </pc:sldMkLst>
      </pc:sldChg>
      <pc:sldChg chg="del">
        <pc:chgData name="WEBLEX - Julie MICHEL" userId="25021893-7a15-45ac-b91c-6704d640096b" providerId="ADAL" clId="{40694CB3-AE1A-40A1-9328-A566D720F431}" dt="2021-06-05T14:12:39.759" v="61" actId="47"/>
        <pc:sldMkLst>
          <pc:docMk/>
          <pc:sldMk cId="1917207129" sldId="923"/>
        </pc:sldMkLst>
      </pc:sldChg>
      <pc:sldChg chg="del">
        <pc:chgData name="WEBLEX - Julie MICHEL" userId="25021893-7a15-45ac-b91c-6704d640096b" providerId="ADAL" clId="{40694CB3-AE1A-40A1-9328-A566D720F431}" dt="2021-06-05T14:12:40.464" v="77" actId="47"/>
        <pc:sldMkLst>
          <pc:docMk/>
          <pc:sldMk cId="421362530" sldId="924"/>
        </pc:sldMkLst>
      </pc:sldChg>
      <pc:sldChg chg="del">
        <pc:chgData name="WEBLEX - Julie MICHEL" userId="25021893-7a15-45ac-b91c-6704d640096b" providerId="ADAL" clId="{40694CB3-AE1A-40A1-9328-A566D720F431}" dt="2021-06-05T14:12:58.999" v="182" actId="47"/>
        <pc:sldMkLst>
          <pc:docMk/>
          <pc:sldMk cId="217716871" sldId="925"/>
        </pc:sldMkLst>
      </pc:sldChg>
      <pc:sldChg chg="del">
        <pc:chgData name="WEBLEX - Julie MICHEL" userId="25021893-7a15-45ac-b91c-6704d640096b" providerId="ADAL" clId="{40694CB3-AE1A-40A1-9328-A566D720F431}" dt="2021-06-05T14:13:04.349" v="234" actId="47"/>
        <pc:sldMkLst>
          <pc:docMk/>
          <pc:sldMk cId="39890054" sldId="926"/>
        </pc:sldMkLst>
      </pc:sldChg>
      <pc:sldChg chg="del">
        <pc:chgData name="WEBLEX - Julie MICHEL" userId="25021893-7a15-45ac-b91c-6704d640096b" providerId="ADAL" clId="{40694CB3-AE1A-40A1-9328-A566D720F431}" dt="2021-06-05T14:12:57.184" v="136" actId="47"/>
        <pc:sldMkLst>
          <pc:docMk/>
          <pc:sldMk cId="321911705" sldId="927"/>
        </pc:sldMkLst>
      </pc:sldChg>
      <pc:sldChg chg="del">
        <pc:chgData name="WEBLEX - Julie MICHEL" userId="25021893-7a15-45ac-b91c-6704d640096b" providerId="ADAL" clId="{40694CB3-AE1A-40A1-9328-A566D720F431}" dt="2021-06-05T14:12:59.491" v="196" actId="47"/>
        <pc:sldMkLst>
          <pc:docMk/>
          <pc:sldMk cId="535312539" sldId="928"/>
        </pc:sldMkLst>
      </pc:sldChg>
      <pc:sldChg chg="del">
        <pc:chgData name="WEBLEX - Julie MICHEL" userId="25021893-7a15-45ac-b91c-6704d640096b" providerId="ADAL" clId="{40694CB3-AE1A-40A1-9328-A566D720F431}" dt="2021-06-05T14:12:41.229" v="93" actId="47"/>
        <pc:sldMkLst>
          <pc:docMk/>
          <pc:sldMk cId="1648957456" sldId="929"/>
        </pc:sldMkLst>
      </pc:sldChg>
      <pc:sldChg chg="del">
        <pc:chgData name="WEBLEX - Julie MICHEL" userId="25021893-7a15-45ac-b91c-6704d640096b" providerId="ADAL" clId="{40694CB3-AE1A-40A1-9328-A566D720F431}" dt="2021-06-05T14:12:58.204" v="161" actId="47"/>
        <pc:sldMkLst>
          <pc:docMk/>
          <pc:sldMk cId="2090018327" sldId="930"/>
        </pc:sldMkLst>
      </pc:sldChg>
      <pc:sldChg chg="del">
        <pc:chgData name="WEBLEX - Julie MICHEL" userId="25021893-7a15-45ac-b91c-6704d640096b" providerId="ADAL" clId="{40694CB3-AE1A-40A1-9328-A566D720F431}" dt="2021-06-05T14:12:58.843" v="178" actId="47"/>
        <pc:sldMkLst>
          <pc:docMk/>
          <pc:sldMk cId="2856164793" sldId="931"/>
        </pc:sldMkLst>
      </pc:sldChg>
      <pc:sldChg chg="del">
        <pc:chgData name="WEBLEX - Julie MICHEL" userId="25021893-7a15-45ac-b91c-6704d640096b" providerId="ADAL" clId="{40694CB3-AE1A-40A1-9328-A566D720F431}" dt="2021-06-05T14:13:04.401" v="235" actId="47"/>
        <pc:sldMkLst>
          <pc:docMk/>
          <pc:sldMk cId="3653237656" sldId="932"/>
        </pc:sldMkLst>
      </pc:sldChg>
      <pc:sldChg chg="del">
        <pc:chgData name="WEBLEX - Julie MICHEL" userId="25021893-7a15-45ac-b91c-6704d640096b" providerId="ADAL" clId="{40694CB3-AE1A-40A1-9328-A566D720F431}" dt="2021-06-05T14:12:45.215" v="111" actId="47"/>
        <pc:sldMkLst>
          <pc:docMk/>
          <pc:sldMk cId="2399117351" sldId="933"/>
        </pc:sldMkLst>
      </pc:sldChg>
      <pc:sldChg chg="del">
        <pc:chgData name="WEBLEX - Julie MICHEL" userId="25021893-7a15-45ac-b91c-6704d640096b" providerId="ADAL" clId="{40694CB3-AE1A-40A1-9328-A566D720F431}" dt="2021-06-05T14:12:45.253" v="112" actId="47"/>
        <pc:sldMkLst>
          <pc:docMk/>
          <pc:sldMk cId="2380440355" sldId="934"/>
        </pc:sldMkLst>
      </pc:sldChg>
      <pc:sldChg chg="del">
        <pc:chgData name="WEBLEX - Julie MICHEL" userId="25021893-7a15-45ac-b91c-6704d640096b" providerId="ADAL" clId="{40694CB3-AE1A-40A1-9328-A566D720F431}" dt="2021-06-05T14:12:59.582" v="199" actId="47"/>
        <pc:sldMkLst>
          <pc:docMk/>
          <pc:sldMk cId="561347849" sldId="936"/>
        </pc:sldMkLst>
      </pc:sldChg>
      <pc:sldChg chg="del">
        <pc:chgData name="WEBLEX - Julie MICHEL" userId="25021893-7a15-45ac-b91c-6704d640096b" providerId="ADAL" clId="{40694CB3-AE1A-40A1-9328-A566D720F431}" dt="2021-06-05T14:12:59.522" v="197" actId="47"/>
        <pc:sldMkLst>
          <pc:docMk/>
          <pc:sldMk cId="2927489005" sldId="941"/>
        </pc:sldMkLst>
      </pc:sldChg>
      <pc:sldChg chg="del">
        <pc:chgData name="WEBLEX - Julie MICHEL" userId="25021893-7a15-45ac-b91c-6704d640096b" providerId="ADAL" clId="{40694CB3-AE1A-40A1-9328-A566D720F431}" dt="2021-06-05T14:12:59.549" v="198" actId="47"/>
        <pc:sldMkLst>
          <pc:docMk/>
          <pc:sldMk cId="939323927" sldId="942"/>
        </pc:sldMkLst>
      </pc:sldChg>
      <pc:sldChg chg="del">
        <pc:chgData name="WEBLEX - Julie MICHEL" userId="25021893-7a15-45ac-b91c-6704d640096b" providerId="ADAL" clId="{40694CB3-AE1A-40A1-9328-A566D720F431}" dt="2021-06-05T14:13:00.847" v="211" actId="47"/>
        <pc:sldMkLst>
          <pc:docMk/>
          <pc:sldMk cId="1833482459" sldId="943"/>
        </pc:sldMkLst>
      </pc:sldChg>
      <pc:sldChg chg="del">
        <pc:chgData name="WEBLEX - Julie MICHEL" userId="25021893-7a15-45ac-b91c-6704d640096b" providerId="ADAL" clId="{40694CB3-AE1A-40A1-9328-A566D720F431}" dt="2021-06-05T14:13:01.349" v="212" actId="47"/>
        <pc:sldMkLst>
          <pc:docMk/>
          <pc:sldMk cId="422515363" sldId="944"/>
        </pc:sldMkLst>
      </pc:sldChg>
      <pc:sldChg chg="del">
        <pc:chgData name="WEBLEX - Julie MICHEL" userId="25021893-7a15-45ac-b91c-6704d640096b" providerId="ADAL" clId="{40694CB3-AE1A-40A1-9328-A566D720F431}" dt="2021-06-05T14:12:57.654" v="148" actId="47"/>
        <pc:sldMkLst>
          <pc:docMk/>
          <pc:sldMk cId="3268778341" sldId="945"/>
        </pc:sldMkLst>
      </pc:sldChg>
      <pc:sldChg chg="del">
        <pc:chgData name="WEBLEX - Julie MICHEL" userId="25021893-7a15-45ac-b91c-6704d640096b" providerId="ADAL" clId="{40694CB3-AE1A-40A1-9328-A566D720F431}" dt="2021-06-05T14:12:38.157" v="47" actId="47"/>
        <pc:sldMkLst>
          <pc:docMk/>
          <pc:sldMk cId="3989254473" sldId="946"/>
        </pc:sldMkLst>
      </pc:sldChg>
      <pc:sldChg chg="del">
        <pc:chgData name="WEBLEX - Julie MICHEL" userId="25021893-7a15-45ac-b91c-6704d640096b" providerId="ADAL" clId="{40694CB3-AE1A-40A1-9328-A566D720F431}" dt="2021-06-05T14:12:36.929" v="23" actId="47"/>
        <pc:sldMkLst>
          <pc:docMk/>
          <pc:sldMk cId="2760440654" sldId="947"/>
        </pc:sldMkLst>
      </pc:sldChg>
      <pc:sldChg chg="del">
        <pc:chgData name="WEBLEX - Julie MICHEL" userId="25021893-7a15-45ac-b91c-6704d640096b" providerId="ADAL" clId="{40694CB3-AE1A-40A1-9328-A566D720F431}" dt="2021-06-05T14:12:37.431" v="33" actId="47"/>
        <pc:sldMkLst>
          <pc:docMk/>
          <pc:sldMk cId="2124254796" sldId="948"/>
        </pc:sldMkLst>
      </pc:sldChg>
      <pc:sldChg chg="del">
        <pc:chgData name="WEBLEX - Julie MICHEL" userId="25021893-7a15-45ac-b91c-6704d640096b" providerId="ADAL" clId="{40694CB3-AE1A-40A1-9328-A566D720F431}" dt="2021-06-05T14:12:46.309" v="118" actId="47"/>
        <pc:sldMkLst>
          <pc:docMk/>
          <pc:sldMk cId="3346870500" sldId="949"/>
        </pc:sldMkLst>
      </pc:sldChg>
      <pc:sldChg chg="del">
        <pc:chgData name="WEBLEX - Julie MICHEL" userId="25021893-7a15-45ac-b91c-6704d640096b" providerId="ADAL" clId="{40694CB3-AE1A-40A1-9328-A566D720F431}" dt="2021-06-05T14:12:45.296" v="113" actId="47"/>
        <pc:sldMkLst>
          <pc:docMk/>
          <pc:sldMk cId="2899886361" sldId="950"/>
        </pc:sldMkLst>
      </pc:sldChg>
      <pc:sldChg chg="del">
        <pc:chgData name="WEBLEX - Julie MICHEL" userId="25021893-7a15-45ac-b91c-6704d640096b" providerId="ADAL" clId="{40694CB3-AE1A-40A1-9328-A566D720F431}" dt="2021-06-05T14:12:57.036" v="132" actId="47"/>
        <pc:sldMkLst>
          <pc:docMk/>
          <pc:sldMk cId="1528378098" sldId="951"/>
        </pc:sldMkLst>
      </pc:sldChg>
      <pc:sldChg chg="del">
        <pc:chgData name="WEBLEX - Julie MICHEL" userId="25021893-7a15-45ac-b91c-6704d640096b" providerId="ADAL" clId="{40694CB3-AE1A-40A1-9328-A566D720F431}" dt="2021-06-05T14:12:57.074" v="133" actId="47"/>
        <pc:sldMkLst>
          <pc:docMk/>
          <pc:sldMk cId="2159771342" sldId="952"/>
        </pc:sldMkLst>
      </pc:sldChg>
      <pc:sldChg chg="del">
        <pc:chgData name="WEBLEX - Julie MICHEL" userId="25021893-7a15-45ac-b91c-6704d640096b" providerId="ADAL" clId="{40694CB3-AE1A-40A1-9328-A566D720F431}" dt="2021-06-05T14:12:57.325" v="140" actId="47"/>
        <pc:sldMkLst>
          <pc:docMk/>
          <pc:sldMk cId="2610152624" sldId="953"/>
        </pc:sldMkLst>
      </pc:sldChg>
      <pc:sldChg chg="del">
        <pc:chgData name="WEBLEX - Julie MICHEL" userId="25021893-7a15-45ac-b91c-6704d640096b" providerId="ADAL" clId="{40694CB3-AE1A-40A1-9328-A566D720F431}" dt="2021-06-05T14:12:57.225" v="137" actId="47"/>
        <pc:sldMkLst>
          <pc:docMk/>
          <pc:sldMk cId="3942684925" sldId="954"/>
        </pc:sldMkLst>
      </pc:sldChg>
      <pc:sldChg chg="del">
        <pc:chgData name="WEBLEX - Julie MICHEL" userId="25021893-7a15-45ac-b91c-6704d640096b" providerId="ADAL" clId="{40694CB3-AE1A-40A1-9328-A566D720F431}" dt="2021-06-05T14:12:36.717" v="19" actId="47"/>
        <pc:sldMkLst>
          <pc:docMk/>
          <pc:sldMk cId="2772426224" sldId="955"/>
        </pc:sldMkLst>
      </pc:sldChg>
      <pc:sldChg chg="del">
        <pc:chgData name="WEBLEX - Julie MICHEL" userId="25021893-7a15-45ac-b91c-6704d640096b" providerId="ADAL" clId="{40694CB3-AE1A-40A1-9328-A566D720F431}" dt="2021-06-05T14:12:36.753" v="20" actId="47"/>
        <pc:sldMkLst>
          <pc:docMk/>
          <pc:sldMk cId="2705227552" sldId="956"/>
        </pc:sldMkLst>
      </pc:sldChg>
      <pc:sldChg chg="del">
        <pc:chgData name="WEBLEX - Julie MICHEL" userId="25021893-7a15-45ac-b91c-6704d640096b" providerId="ADAL" clId="{40694CB3-AE1A-40A1-9328-A566D720F431}" dt="2021-06-05T14:12:36.460" v="13" actId="47"/>
        <pc:sldMkLst>
          <pc:docMk/>
          <pc:sldMk cId="617407900" sldId="957"/>
        </pc:sldMkLst>
      </pc:sldChg>
      <pc:sldChg chg="del">
        <pc:chgData name="WEBLEX - Julie MICHEL" userId="25021893-7a15-45ac-b91c-6704d640096b" providerId="ADAL" clId="{40694CB3-AE1A-40A1-9328-A566D720F431}" dt="2021-06-05T14:12:36.508" v="14" actId="47"/>
        <pc:sldMkLst>
          <pc:docMk/>
          <pc:sldMk cId="1853859407" sldId="958"/>
        </pc:sldMkLst>
      </pc:sldChg>
      <pc:sldChg chg="del">
        <pc:chgData name="WEBLEX - Julie MICHEL" userId="25021893-7a15-45ac-b91c-6704d640096b" providerId="ADAL" clId="{40694CB3-AE1A-40A1-9328-A566D720F431}" dt="2021-06-05T14:12:58.331" v="164" actId="47"/>
        <pc:sldMkLst>
          <pc:docMk/>
          <pc:sldMk cId="4283379074" sldId="959"/>
        </pc:sldMkLst>
      </pc:sldChg>
      <pc:sldChg chg="del">
        <pc:chgData name="WEBLEX - Julie MICHEL" userId="25021893-7a15-45ac-b91c-6704d640096b" providerId="ADAL" clId="{40694CB3-AE1A-40A1-9328-A566D720F431}" dt="2021-06-05T14:12:58.267" v="163" actId="47"/>
        <pc:sldMkLst>
          <pc:docMk/>
          <pc:sldMk cId="2943130874" sldId="960"/>
        </pc:sldMkLst>
      </pc:sldChg>
      <pc:sldChg chg="del">
        <pc:chgData name="WEBLEX - Julie MICHEL" userId="25021893-7a15-45ac-b91c-6704d640096b" providerId="ADAL" clId="{40694CB3-AE1A-40A1-9328-A566D720F431}" dt="2021-06-05T14:12:41.890" v="95" actId="47"/>
        <pc:sldMkLst>
          <pc:docMk/>
          <pc:sldMk cId="3136688406" sldId="961"/>
        </pc:sldMkLst>
      </pc:sldChg>
      <pc:sldChg chg="del">
        <pc:chgData name="WEBLEX - Julie MICHEL" userId="25021893-7a15-45ac-b91c-6704d640096b" providerId="ADAL" clId="{40694CB3-AE1A-40A1-9328-A566D720F431}" dt="2021-06-05T14:12:41.259" v="94" actId="47"/>
        <pc:sldMkLst>
          <pc:docMk/>
          <pc:sldMk cId="2613743998" sldId="962"/>
        </pc:sldMkLst>
      </pc:sldChg>
      <pc:sldChg chg="del">
        <pc:chgData name="WEBLEX - Julie MICHEL" userId="25021893-7a15-45ac-b91c-6704d640096b" providerId="ADAL" clId="{40694CB3-AE1A-40A1-9328-A566D720F431}" dt="2021-06-05T14:13:01.391" v="213" actId="47"/>
        <pc:sldMkLst>
          <pc:docMk/>
          <pc:sldMk cId="3363241478" sldId="965"/>
        </pc:sldMkLst>
      </pc:sldChg>
      <pc:sldChg chg="del">
        <pc:chgData name="WEBLEX - Julie MICHEL" userId="25021893-7a15-45ac-b91c-6704d640096b" providerId="ADAL" clId="{40694CB3-AE1A-40A1-9328-A566D720F431}" dt="2021-06-05T14:13:01.429" v="214" actId="47"/>
        <pc:sldMkLst>
          <pc:docMk/>
          <pc:sldMk cId="2778541741" sldId="966"/>
        </pc:sldMkLst>
      </pc:sldChg>
      <pc:sldChg chg="del">
        <pc:chgData name="WEBLEX - Julie MICHEL" userId="25021893-7a15-45ac-b91c-6704d640096b" providerId="ADAL" clId="{40694CB3-AE1A-40A1-9328-A566D720F431}" dt="2021-06-05T14:13:01.455" v="215" actId="47"/>
        <pc:sldMkLst>
          <pc:docMk/>
          <pc:sldMk cId="3957217120" sldId="969"/>
        </pc:sldMkLst>
      </pc:sldChg>
      <pc:sldChg chg="del">
        <pc:chgData name="WEBLEX - Julie MICHEL" userId="25021893-7a15-45ac-b91c-6704d640096b" providerId="ADAL" clId="{40694CB3-AE1A-40A1-9328-A566D720F431}" dt="2021-06-05T14:13:01.484" v="216" actId="47"/>
        <pc:sldMkLst>
          <pc:docMk/>
          <pc:sldMk cId="3989967" sldId="970"/>
        </pc:sldMkLst>
      </pc:sldChg>
      <pc:sldChg chg="del">
        <pc:chgData name="WEBLEX - Julie MICHEL" userId="25021893-7a15-45ac-b91c-6704d640096b" providerId="ADAL" clId="{40694CB3-AE1A-40A1-9328-A566D720F431}" dt="2021-06-05T14:12:38.510" v="54" actId="47"/>
        <pc:sldMkLst>
          <pc:docMk/>
          <pc:sldMk cId="3121855298" sldId="971"/>
        </pc:sldMkLst>
      </pc:sldChg>
      <pc:sldChg chg="del">
        <pc:chgData name="WEBLEX - Julie MICHEL" userId="25021893-7a15-45ac-b91c-6704d640096b" providerId="ADAL" clId="{40694CB3-AE1A-40A1-9328-A566D720F431}" dt="2021-06-05T14:12:40.793" v="85" actId="47"/>
        <pc:sldMkLst>
          <pc:docMk/>
          <pc:sldMk cId="1166498244" sldId="972"/>
        </pc:sldMkLst>
      </pc:sldChg>
      <pc:sldChg chg="del">
        <pc:chgData name="WEBLEX - Julie MICHEL" userId="25021893-7a15-45ac-b91c-6704d640096b" providerId="ADAL" clId="{40694CB3-AE1A-40A1-9328-A566D720F431}" dt="2021-06-05T14:12:40.506" v="78" actId="47"/>
        <pc:sldMkLst>
          <pc:docMk/>
          <pc:sldMk cId="779776629" sldId="973"/>
        </pc:sldMkLst>
      </pc:sldChg>
      <pc:sldChg chg="del">
        <pc:chgData name="WEBLEX - Julie MICHEL" userId="25021893-7a15-45ac-b91c-6704d640096b" providerId="ADAL" clId="{40694CB3-AE1A-40A1-9328-A566D720F431}" dt="2021-06-05T14:12:59.703" v="202" actId="47"/>
        <pc:sldMkLst>
          <pc:docMk/>
          <pc:sldMk cId="1669291089" sldId="974"/>
        </pc:sldMkLst>
      </pc:sldChg>
      <pc:sldChg chg="del">
        <pc:chgData name="WEBLEX - Julie MICHEL" userId="25021893-7a15-45ac-b91c-6704d640096b" providerId="ADAL" clId="{40694CB3-AE1A-40A1-9328-A566D720F431}" dt="2021-06-05T14:12:59.613" v="200" actId="47"/>
        <pc:sldMkLst>
          <pc:docMk/>
          <pc:sldMk cId="3402066554" sldId="975"/>
        </pc:sldMkLst>
      </pc:sldChg>
      <pc:sldChg chg="del">
        <pc:chgData name="WEBLEX - Julie MICHEL" userId="25021893-7a15-45ac-b91c-6704d640096b" providerId="ADAL" clId="{40694CB3-AE1A-40A1-9328-A566D720F431}" dt="2021-06-05T14:12:56.306" v="126" actId="47"/>
        <pc:sldMkLst>
          <pc:docMk/>
          <pc:sldMk cId="743199808" sldId="976"/>
        </pc:sldMkLst>
      </pc:sldChg>
      <pc:sldChg chg="del">
        <pc:chgData name="WEBLEX - Julie MICHEL" userId="25021893-7a15-45ac-b91c-6704d640096b" providerId="ADAL" clId="{40694CB3-AE1A-40A1-9328-A566D720F431}" dt="2021-06-05T14:12:59.652" v="201" actId="47"/>
        <pc:sldMkLst>
          <pc:docMk/>
          <pc:sldMk cId="3954583653" sldId="977"/>
        </pc:sldMkLst>
      </pc:sldChg>
      <pc:sldChg chg="del">
        <pc:chgData name="WEBLEX - Julie MICHEL" userId="25021893-7a15-45ac-b91c-6704d640096b" providerId="ADAL" clId="{40694CB3-AE1A-40A1-9328-A566D720F431}" dt="2021-06-05T14:13:01.522" v="217" actId="47"/>
        <pc:sldMkLst>
          <pc:docMk/>
          <pc:sldMk cId="2775705416" sldId="978"/>
        </pc:sldMkLst>
      </pc:sldChg>
      <pc:sldChg chg="del">
        <pc:chgData name="WEBLEX - Julie MICHEL" userId="25021893-7a15-45ac-b91c-6704d640096b" providerId="ADAL" clId="{40694CB3-AE1A-40A1-9328-A566D720F431}" dt="2021-06-05T14:12:39.089" v="56" actId="47"/>
        <pc:sldMkLst>
          <pc:docMk/>
          <pc:sldMk cId="1957267878" sldId="979"/>
        </pc:sldMkLst>
      </pc:sldChg>
      <pc:sldChg chg="del">
        <pc:chgData name="WEBLEX - Julie MICHEL" userId="25021893-7a15-45ac-b91c-6704d640096b" providerId="ADAL" clId="{40694CB3-AE1A-40A1-9328-A566D720F431}" dt="2021-06-05T14:12:38.557" v="55" actId="47"/>
        <pc:sldMkLst>
          <pc:docMk/>
          <pc:sldMk cId="2098344034" sldId="980"/>
        </pc:sldMkLst>
      </pc:sldChg>
      <pc:sldChg chg="del">
        <pc:chgData name="WEBLEX - Julie MICHEL" userId="25021893-7a15-45ac-b91c-6704d640096b" providerId="ADAL" clId="{40694CB3-AE1A-40A1-9328-A566D720F431}" dt="2021-06-05T14:12:42.444" v="97" actId="47"/>
        <pc:sldMkLst>
          <pc:docMk/>
          <pc:sldMk cId="2057966756" sldId="981"/>
        </pc:sldMkLst>
      </pc:sldChg>
      <pc:sldChg chg="del">
        <pc:chgData name="WEBLEX - Julie MICHEL" userId="25021893-7a15-45ac-b91c-6704d640096b" providerId="ADAL" clId="{40694CB3-AE1A-40A1-9328-A566D720F431}" dt="2021-06-05T14:12:42.382" v="96" actId="47"/>
        <pc:sldMkLst>
          <pc:docMk/>
          <pc:sldMk cId="1023552628" sldId="982"/>
        </pc:sldMkLst>
      </pc:sldChg>
      <pc:sldChg chg="del">
        <pc:chgData name="WEBLEX - Julie MICHEL" userId="25021893-7a15-45ac-b91c-6704d640096b" providerId="ADAL" clId="{40694CB3-AE1A-40A1-9328-A566D720F431}" dt="2021-06-05T14:12:46.012" v="116" actId="47"/>
        <pc:sldMkLst>
          <pc:docMk/>
          <pc:sldMk cId="4051525189" sldId="983"/>
        </pc:sldMkLst>
      </pc:sldChg>
      <pc:sldChg chg="del">
        <pc:chgData name="WEBLEX - Julie MICHEL" userId="25021893-7a15-45ac-b91c-6704d640096b" providerId="ADAL" clId="{40694CB3-AE1A-40A1-9328-A566D720F431}" dt="2021-06-05T14:12:46.161" v="117" actId="47"/>
        <pc:sldMkLst>
          <pc:docMk/>
          <pc:sldMk cId="2246496684" sldId="984"/>
        </pc:sldMkLst>
      </pc:sldChg>
      <pc:sldChg chg="del">
        <pc:chgData name="WEBLEX - Julie MICHEL" userId="25021893-7a15-45ac-b91c-6704d640096b" providerId="ADAL" clId="{40694CB3-AE1A-40A1-9328-A566D720F431}" dt="2021-06-05T14:12:57.254" v="138" actId="47"/>
        <pc:sldMkLst>
          <pc:docMk/>
          <pc:sldMk cId="1979660966" sldId="987"/>
        </pc:sldMkLst>
      </pc:sldChg>
      <pc:sldChg chg="del">
        <pc:chgData name="WEBLEX - Julie MICHEL" userId="25021893-7a15-45ac-b91c-6704d640096b" providerId="ADAL" clId="{40694CB3-AE1A-40A1-9328-A566D720F431}" dt="2021-06-05T14:12:57.292" v="139" actId="47"/>
        <pc:sldMkLst>
          <pc:docMk/>
          <pc:sldMk cId="777591465" sldId="988"/>
        </pc:sldMkLst>
      </pc:sldChg>
      <pc:sldChg chg="del">
        <pc:chgData name="WEBLEX - Julie MICHEL" userId="25021893-7a15-45ac-b91c-6704d640096b" providerId="ADAL" clId="{40694CB3-AE1A-40A1-9328-A566D720F431}" dt="2021-06-05T14:12:58.870" v="179" actId="47"/>
        <pc:sldMkLst>
          <pc:docMk/>
          <pc:sldMk cId="3050146502" sldId="989"/>
        </pc:sldMkLst>
      </pc:sldChg>
      <pc:sldChg chg="del">
        <pc:chgData name="WEBLEX - Julie MICHEL" userId="25021893-7a15-45ac-b91c-6704d640096b" providerId="ADAL" clId="{40694CB3-AE1A-40A1-9328-A566D720F431}" dt="2021-06-05T14:12:58.921" v="180" actId="47"/>
        <pc:sldMkLst>
          <pc:docMk/>
          <pc:sldMk cId="4049396984" sldId="990"/>
        </pc:sldMkLst>
      </pc:sldChg>
      <pc:sldChg chg="del">
        <pc:chgData name="WEBLEX - Julie MICHEL" userId="25021893-7a15-45ac-b91c-6704d640096b" providerId="ADAL" clId="{40694CB3-AE1A-40A1-9328-A566D720F431}" dt="2021-06-05T14:13:01.550" v="218" actId="47"/>
        <pc:sldMkLst>
          <pc:docMk/>
          <pc:sldMk cId="4028153319" sldId="991"/>
        </pc:sldMkLst>
      </pc:sldChg>
      <pc:sldChg chg="del">
        <pc:chgData name="WEBLEX - Julie MICHEL" userId="25021893-7a15-45ac-b91c-6704d640096b" providerId="ADAL" clId="{40694CB3-AE1A-40A1-9328-A566D720F431}" dt="2021-06-05T14:13:01.568" v="219" actId="47"/>
        <pc:sldMkLst>
          <pc:docMk/>
          <pc:sldMk cId="1423533579" sldId="992"/>
        </pc:sldMkLst>
      </pc:sldChg>
      <pc:sldChg chg="del">
        <pc:chgData name="WEBLEX - Julie MICHEL" userId="25021893-7a15-45ac-b91c-6704d640096b" providerId="ADAL" clId="{40694CB3-AE1A-40A1-9328-A566D720F431}" dt="2021-06-05T14:12:36.643" v="17" actId="47"/>
        <pc:sldMkLst>
          <pc:docMk/>
          <pc:sldMk cId="1892224544" sldId="993"/>
        </pc:sldMkLst>
      </pc:sldChg>
      <pc:sldChg chg="del">
        <pc:chgData name="WEBLEX - Julie MICHEL" userId="25021893-7a15-45ac-b91c-6704d640096b" providerId="ADAL" clId="{40694CB3-AE1A-40A1-9328-A566D720F431}" dt="2021-06-05T14:12:36.676" v="18" actId="47"/>
        <pc:sldMkLst>
          <pc:docMk/>
          <pc:sldMk cId="2504334161" sldId="994"/>
        </pc:sldMkLst>
      </pc:sldChg>
      <pc:sldChg chg="del">
        <pc:chgData name="WEBLEX - Julie MICHEL" userId="25021893-7a15-45ac-b91c-6704d640096b" providerId="ADAL" clId="{40694CB3-AE1A-40A1-9328-A566D720F431}" dt="2021-06-05T14:12:42.525" v="99" actId="47"/>
        <pc:sldMkLst>
          <pc:docMk/>
          <pc:sldMk cId="421731020" sldId="995"/>
        </pc:sldMkLst>
      </pc:sldChg>
      <pc:sldChg chg="del">
        <pc:chgData name="WEBLEX - Julie MICHEL" userId="25021893-7a15-45ac-b91c-6704d640096b" providerId="ADAL" clId="{40694CB3-AE1A-40A1-9328-A566D720F431}" dt="2021-06-05T14:12:42.485" v="98" actId="47"/>
        <pc:sldMkLst>
          <pc:docMk/>
          <pc:sldMk cId="1025858351" sldId="996"/>
        </pc:sldMkLst>
      </pc:sldChg>
      <pc:sldChg chg="del">
        <pc:chgData name="WEBLEX - Julie MICHEL" userId="25021893-7a15-45ac-b91c-6704d640096b" providerId="ADAL" clId="{40694CB3-AE1A-40A1-9328-A566D720F431}" dt="2021-06-05T14:12:57.763" v="150" actId="47"/>
        <pc:sldMkLst>
          <pc:docMk/>
          <pc:sldMk cId="2051973267" sldId="999"/>
        </pc:sldMkLst>
      </pc:sldChg>
      <pc:sldChg chg="del">
        <pc:chgData name="WEBLEX - Julie MICHEL" userId="25021893-7a15-45ac-b91c-6704d640096b" providerId="ADAL" clId="{40694CB3-AE1A-40A1-9328-A566D720F431}" dt="2021-06-05T14:12:57.715" v="149" actId="47"/>
        <pc:sldMkLst>
          <pc:docMk/>
          <pc:sldMk cId="3936590869" sldId="1000"/>
        </pc:sldMkLst>
      </pc:sldChg>
      <pc:sldChg chg="del">
        <pc:chgData name="WEBLEX - Julie MICHEL" userId="25021893-7a15-45ac-b91c-6704d640096b" providerId="ADAL" clId="{40694CB3-AE1A-40A1-9328-A566D720F431}" dt="2021-06-05T14:13:02.995" v="229" actId="47"/>
        <pc:sldMkLst>
          <pc:docMk/>
          <pc:sldMk cId="213643841" sldId="1001"/>
        </pc:sldMkLst>
      </pc:sldChg>
      <pc:sldChg chg="del">
        <pc:chgData name="WEBLEX - Julie MICHEL" userId="25021893-7a15-45ac-b91c-6704d640096b" providerId="ADAL" clId="{40694CB3-AE1A-40A1-9328-A566D720F431}" dt="2021-06-05T14:13:01.633" v="221" actId="47"/>
        <pc:sldMkLst>
          <pc:docMk/>
          <pc:sldMk cId="208545954" sldId="1002"/>
        </pc:sldMkLst>
      </pc:sldChg>
      <pc:sldChg chg="del">
        <pc:chgData name="WEBLEX - Julie MICHEL" userId="25021893-7a15-45ac-b91c-6704d640096b" providerId="ADAL" clId="{40694CB3-AE1A-40A1-9328-A566D720F431}" dt="2021-06-05T14:12:39.959" v="66" actId="47"/>
        <pc:sldMkLst>
          <pc:docMk/>
          <pc:sldMk cId="4137366948" sldId="1003"/>
        </pc:sldMkLst>
      </pc:sldChg>
      <pc:sldChg chg="del">
        <pc:chgData name="WEBLEX - Julie MICHEL" userId="25021893-7a15-45ac-b91c-6704d640096b" providerId="ADAL" clId="{40694CB3-AE1A-40A1-9328-A566D720F431}" dt="2021-06-05T14:12:40" v="67" actId="47"/>
        <pc:sldMkLst>
          <pc:docMk/>
          <pc:sldMk cId="1695145133" sldId="1004"/>
        </pc:sldMkLst>
      </pc:sldChg>
      <pc:sldChg chg="del">
        <pc:chgData name="WEBLEX - Julie MICHEL" userId="25021893-7a15-45ac-b91c-6704d640096b" providerId="ADAL" clId="{40694CB3-AE1A-40A1-9328-A566D720F431}" dt="2021-06-05T14:12:36.801" v="21" actId="47"/>
        <pc:sldMkLst>
          <pc:docMk/>
          <pc:sldMk cId="95304610" sldId="1005"/>
        </pc:sldMkLst>
      </pc:sldChg>
      <pc:sldChg chg="del">
        <pc:chgData name="WEBLEX - Julie MICHEL" userId="25021893-7a15-45ac-b91c-6704d640096b" providerId="ADAL" clId="{40694CB3-AE1A-40A1-9328-A566D720F431}" dt="2021-06-05T14:12:36.864" v="22" actId="47"/>
        <pc:sldMkLst>
          <pc:docMk/>
          <pc:sldMk cId="3762571847" sldId="1006"/>
        </pc:sldMkLst>
      </pc:sldChg>
      <pc:sldChg chg="del">
        <pc:chgData name="WEBLEX - Julie MICHEL" userId="25021893-7a15-45ac-b91c-6704d640096b" providerId="ADAL" clId="{40694CB3-AE1A-40A1-9328-A566D720F431}" dt="2021-06-05T14:12:40.989" v="88" actId="47"/>
        <pc:sldMkLst>
          <pc:docMk/>
          <pc:sldMk cId="1690066874" sldId="1007"/>
        </pc:sldMkLst>
      </pc:sldChg>
      <pc:sldChg chg="del">
        <pc:chgData name="WEBLEX - Julie MICHEL" userId="25021893-7a15-45ac-b91c-6704d640096b" providerId="ADAL" clId="{40694CB3-AE1A-40A1-9328-A566D720F431}" dt="2021-06-05T14:12:40.903" v="86" actId="47"/>
        <pc:sldMkLst>
          <pc:docMk/>
          <pc:sldMk cId="59636722" sldId="1008"/>
        </pc:sldMkLst>
      </pc:sldChg>
      <pc:sldChg chg="del">
        <pc:chgData name="WEBLEX - Julie MICHEL" userId="25021893-7a15-45ac-b91c-6704d640096b" providerId="ADAL" clId="{40694CB3-AE1A-40A1-9328-A566D720F431}" dt="2021-06-05T14:12:39.802" v="62" actId="47"/>
        <pc:sldMkLst>
          <pc:docMk/>
          <pc:sldMk cId="3946168964" sldId="1009"/>
        </pc:sldMkLst>
      </pc:sldChg>
      <pc:sldChg chg="del">
        <pc:chgData name="WEBLEX - Julie MICHEL" userId="25021893-7a15-45ac-b91c-6704d640096b" providerId="ADAL" clId="{40694CB3-AE1A-40A1-9328-A566D720F431}" dt="2021-06-05T14:12:39.839" v="63" actId="47"/>
        <pc:sldMkLst>
          <pc:docMk/>
          <pc:sldMk cId="3843419191" sldId="1010"/>
        </pc:sldMkLst>
      </pc:sldChg>
      <pc:sldChg chg="del">
        <pc:chgData name="WEBLEX - Julie MICHEL" userId="25021893-7a15-45ac-b91c-6704d640096b" providerId="ADAL" clId="{40694CB3-AE1A-40A1-9328-A566D720F431}" dt="2021-06-05T14:12:36.057" v="6" actId="47"/>
        <pc:sldMkLst>
          <pc:docMk/>
          <pc:sldMk cId="4097857387" sldId="1011"/>
        </pc:sldMkLst>
      </pc:sldChg>
      <pc:sldChg chg="del">
        <pc:chgData name="WEBLEX - Julie MICHEL" userId="25021893-7a15-45ac-b91c-6704d640096b" providerId="ADAL" clId="{40694CB3-AE1A-40A1-9328-A566D720F431}" dt="2021-06-05T14:12:37.479" v="34" actId="47"/>
        <pc:sldMkLst>
          <pc:docMk/>
          <pc:sldMk cId="3057560608" sldId="1012"/>
        </pc:sldMkLst>
      </pc:sldChg>
      <pc:sldChg chg="del">
        <pc:chgData name="WEBLEX - Julie MICHEL" userId="25021893-7a15-45ac-b91c-6704d640096b" providerId="ADAL" clId="{40694CB3-AE1A-40A1-9328-A566D720F431}" dt="2021-06-05T14:12:40.158" v="70" actId="47"/>
        <pc:sldMkLst>
          <pc:docMk/>
          <pc:sldMk cId="3036658693" sldId="1013"/>
        </pc:sldMkLst>
      </pc:sldChg>
      <pc:sldChg chg="del">
        <pc:chgData name="WEBLEX - Julie MICHEL" userId="25021893-7a15-45ac-b91c-6704d640096b" providerId="ADAL" clId="{40694CB3-AE1A-40A1-9328-A566D720F431}" dt="2021-06-05T14:12:59.828" v="206" actId="47"/>
        <pc:sldMkLst>
          <pc:docMk/>
          <pc:sldMk cId="3453375084" sldId="1014"/>
        </pc:sldMkLst>
      </pc:sldChg>
      <pc:sldChg chg="del">
        <pc:chgData name="WEBLEX - Julie MICHEL" userId="25021893-7a15-45ac-b91c-6704d640096b" providerId="ADAL" clId="{40694CB3-AE1A-40A1-9328-A566D720F431}" dt="2021-06-05T14:12:37.582" v="36" actId="47"/>
        <pc:sldMkLst>
          <pc:docMk/>
          <pc:sldMk cId="2193679408" sldId="1015"/>
        </pc:sldMkLst>
      </pc:sldChg>
      <pc:sldChg chg="del">
        <pc:chgData name="WEBLEX - Julie MICHEL" userId="25021893-7a15-45ac-b91c-6704d640096b" providerId="ADAL" clId="{40694CB3-AE1A-40A1-9328-A566D720F431}" dt="2021-06-05T14:12:37.545" v="35" actId="47"/>
        <pc:sldMkLst>
          <pc:docMk/>
          <pc:sldMk cId="2473039149" sldId="1016"/>
        </pc:sldMkLst>
      </pc:sldChg>
      <pc:sldChg chg="del">
        <pc:chgData name="WEBLEX - Julie MICHEL" userId="25021893-7a15-45ac-b91c-6704d640096b" providerId="ADAL" clId="{40694CB3-AE1A-40A1-9328-A566D720F431}" dt="2021-06-05T14:12:57.365" v="141" actId="47"/>
        <pc:sldMkLst>
          <pc:docMk/>
          <pc:sldMk cId="3823334959" sldId="1017"/>
        </pc:sldMkLst>
      </pc:sldChg>
      <pc:sldChg chg="del">
        <pc:chgData name="WEBLEX - Julie MICHEL" userId="25021893-7a15-45ac-b91c-6704d640096b" providerId="ADAL" clId="{40694CB3-AE1A-40A1-9328-A566D720F431}" dt="2021-06-05T14:12:42.628" v="101" actId="47"/>
        <pc:sldMkLst>
          <pc:docMk/>
          <pc:sldMk cId="1029175975" sldId="1018"/>
        </pc:sldMkLst>
      </pc:sldChg>
      <pc:sldChg chg="del">
        <pc:chgData name="WEBLEX - Julie MICHEL" userId="25021893-7a15-45ac-b91c-6704d640096b" providerId="ADAL" clId="{40694CB3-AE1A-40A1-9328-A566D720F431}" dt="2021-06-05T14:12:42.574" v="100" actId="47"/>
        <pc:sldMkLst>
          <pc:docMk/>
          <pc:sldMk cId="1158194579" sldId="1019"/>
        </pc:sldMkLst>
      </pc:sldChg>
      <pc:sldChg chg="del">
        <pc:chgData name="WEBLEX - Julie MICHEL" userId="25021893-7a15-45ac-b91c-6704d640096b" providerId="ADAL" clId="{40694CB3-AE1A-40A1-9328-A566D720F431}" dt="2021-06-05T14:12:57.446" v="143" actId="47"/>
        <pc:sldMkLst>
          <pc:docMk/>
          <pc:sldMk cId="3921672008" sldId="1020"/>
        </pc:sldMkLst>
      </pc:sldChg>
      <pc:sldChg chg="del">
        <pc:chgData name="WEBLEX - Julie MICHEL" userId="25021893-7a15-45ac-b91c-6704d640096b" providerId="ADAL" clId="{40694CB3-AE1A-40A1-9328-A566D720F431}" dt="2021-06-05T14:12:57.414" v="142" actId="47"/>
        <pc:sldMkLst>
          <pc:docMk/>
          <pc:sldMk cId="3525455818" sldId="1021"/>
        </pc:sldMkLst>
      </pc:sldChg>
      <pc:sldChg chg="del">
        <pc:chgData name="WEBLEX - Julie MICHEL" userId="25021893-7a15-45ac-b91c-6704d640096b" providerId="ADAL" clId="{40694CB3-AE1A-40A1-9328-A566D720F431}" dt="2021-06-05T14:12:47.292" v="120" actId="47"/>
        <pc:sldMkLst>
          <pc:docMk/>
          <pc:sldMk cId="503069242" sldId="1022"/>
        </pc:sldMkLst>
      </pc:sldChg>
      <pc:sldChg chg="del">
        <pc:chgData name="WEBLEX - Julie MICHEL" userId="25021893-7a15-45ac-b91c-6704d640096b" providerId="ADAL" clId="{40694CB3-AE1A-40A1-9328-A566D720F431}" dt="2021-06-05T14:12:46.461" v="119" actId="47"/>
        <pc:sldMkLst>
          <pc:docMk/>
          <pc:sldMk cId="1741343096" sldId="1023"/>
        </pc:sldMkLst>
      </pc:sldChg>
      <pc:sldChg chg="del">
        <pc:chgData name="WEBLEX - Julie MICHEL" userId="25021893-7a15-45ac-b91c-6704d640096b" providerId="ADAL" clId="{40694CB3-AE1A-40A1-9328-A566D720F431}" dt="2021-06-05T14:12:37.008" v="24" actId="47"/>
        <pc:sldMkLst>
          <pc:docMk/>
          <pc:sldMk cId="1187991929" sldId="1024"/>
        </pc:sldMkLst>
      </pc:sldChg>
      <pc:sldChg chg="del">
        <pc:chgData name="WEBLEX - Julie MICHEL" userId="25021893-7a15-45ac-b91c-6704d640096b" providerId="ADAL" clId="{40694CB3-AE1A-40A1-9328-A566D720F431}" dt="2021-06-05T14:12:37.627" v="37" actId="47"/>
        <pc:sldMkLst>
          <pc:docMk/>
          <pc:sldMk cId="3897671808" sldId="1025"/>
        </pc:sldMkLst>
      </pc:sldChg>
      <pc:sldChg chg="del">
        <pc:chgData name="WEBLEX - Julie MICHEL" userId="25021893-7a15-45ac-b91c-6704d640096b" providerId="ADAL" clId="{40694CB3-AE1A-40A1-9328-A566D720F431}" dt="2021-06-05T14:12:42.662" v="102" actId="47"/>
        <pc:sldMkLst>
          <pc:docMk/>
          <pc:sldMk cId="3896537166" sldId="1026"/>
        </pc:sldMkLst>
      </pc:sldChg>
      <pc:sldChg chg="del">
        <pc:chgData name="WEBLEX - Julie MICHEL" userId="25021893-7a15-45ac-b91c-6704d640096b" providerId="ADAL" clId="{40694CB3-AE1A-40A1-9328-A566D720F431}" dt="2021-06-05T14:12:48.469" v="123" actId="47"/>
        <pc:sldMkLst>
          <pc:docMk/>
          <pc:sldMk cId="4047217499" sldId="1028"/>
        </pc:sldMkLst>
      </pc:sldChg>
      <pc:sldChg chg="del">
        <pc:chgData name="WEBLEX - Julie MICHEL" userId="25021893-7a15-45ac-b91c-6704d640096b" providerId="ADAL" clId="{40694CB3-AE1A-40A1-9328-A566D720F431}" dt="2021-06-05T14:12:47.944" v="121" actId="47"/>
        <pc:sldMkLst>
          <pc:docMk/>
          <pc:sldMk cId="2015342479" sldId="1029"/>
        </pc:sldMkLst>
      </pc:sldChg>
      <pc:sldChg chg="del">
        <pc:chgData name="WEBLEX - Julie MICHEL" userId="25021893-7a15-45ac-b91c-6704d640096b" providerId="ADAL" clId="{40694CB3-AE1A-40A1-9328-A566D720F431}" dt="2021-06-05T14:13:01.730" v="222" actId="47"/>
        <pc:sldMkLst>
          <pc:docMk/>
          <pc:sldMk cId="2089276847" sldId="1030"/>
        </pc:sldMkLst>
      </pc:sldChg>
      <pc:sldChg chg="del">
        <pc:chgData name="WEBLEX - Julie MICHEL" userId="25021893-7a15-45ac-b91c-6704d640096b" providerId="ADAL" clId="{40694CB3-AE1A-40A1-9328-A566D720F431}" dt="2021-06-05T14:13:01.775" v="223" actId="47"/>
        <pc:sldMkLst>
          <pc:docMk/>
          <pc:sldMk cId="3562028920" sldId="1031"/>
        </pc:sldMkLst>
      </pc:sldChg>
      <pc:sldChg chg="del">
        <pc:chgData name="WEBLEX - Julie MICHEL" userId="25021893-7a15-45ac-b91c-6704d640096b" providerId="ADAL" clId="{40694CB3-AE1A-40A1-9328-A566D720F431}" dt="2021-06-05T14:12:40.698" v="83" actId="47"/>
        <pc:sldMkLst>
          <pc:docMk/>
          <pc:sldMk cId="1801793119" sldId="1032"/>
        </pc:sldMkLst>
      </pc:sldChg>
      <pc:sldChg chg="del">
        <pc:chgData name="WEBLEX - Julie MICHEL" userId="25021893-7a15-45ac-b91c-6704d640096b" providerId="ADAL" clId="{40694CB3-AE1A-40A1-9328-A566D720F431}" dt="2021-06-05T14:12:40.743" v="84" actId="47"/>
        <pc:sldMkLst>
          <pc:docMk/>
          <pc:sldMk cId="3887364447" sldId="1033"/>
        </pc:sldMkLst>
      </pc:sldChg>
      <pc:sldChg chg="del">
        <pc:chgData name="WEBLEX - Julie MICHEL" userId="25021893-7a15-45ac-b91c-6704d640096b" providerId="ADAL" clId="{40694CB3-AE1A-40A1-9328-A566D720F431}" dt="2021-06-05T14:12:40.208" v="71" actId="47"/>
        <pc:sldMkLst>
          <pc:docMk/>
          <pc:sldMk cId="2874643579" sldId="1034"/>
        </pc:sldMkLst>
      </pc:sldChg>
      <pc:sldChg chg="del">
        <pc:chgData name="WEBLEX - Julie MICHEL" userId="25021893-7a15-45ac-b91c-6704d640096b" providerId="ADAL" clId="{40694CB3-AE1A-40A1-9328-A566D720F431}" dt="2021-06-05T14:12:40.249" v="72" actId="47"/>
        <pc:sldMkLst>
          <pc:docMk/>
          <pc:sldMk cId="1893308963" sldId="1035"/>
        </pc:sldMkLst>
      </pc:sldChg>
      <pc:sldChg chg="del">
        <pc:chgData name="WEBLEX - Julie MICHEL" userId="25021893-7a15-45ac-b91c-6704d640096b" providerId="ADAL" clId="{40694CB3-AE1A-40A1-9328-A566D720F431}" dt="2021-06-05T14:12:40.639" v="81" actId="47"/>
        <pc:sldMkLst>
          <pc:docMk/>
          <pc:sldMk cId="3512049274" sldId="1036"/>
        </pc:sldMkLst>
      </pc:sldChg>
      <pc:sldChg chg="del">
        <pc:chgData name="WEBLEX - Julie MICHEL" userId="25021893-7a15-45ac-b91c-6704d640096b" providerId="ADAL" clId="{40694CB3-AE1A-40A1-9328-A566D720F431}" dt="2021-06-05T14:12:40.668" v="82" actId="47"/>
        <pc:sldMkLst>
          <pc:docMk/>
          <pc:sldMk cId="2186077685" sldId="1037"/>
        </pc:sldMkLst>
      </pc:sldChg>
      <pc:sldChg chg="del">
        <pc:chgData name="WEBLEX - Julie MICHEL" userId="25021893-7a15-45ac-b91c-6704d640096b" providerId="ADAL" clId="{40694CB3-AE1A-40A1-9328-A566D720F431}" dt="2021-06-05T14:12:37.725" v="39" actId="47"/>
        <pc:sldMkLst>
          <pc:docMk/>
          <pc:sldMk cId="2603958411" sldId="1038"/>
        </pc:sldMkLst>
      </pc:sldChg>
      <pc:sldChg chg="del">
        <pc:chgData name="WEBLEX - Julie MICHEL" userId="25021893-7a15-45ac-b91c-6704d640096b" providerId="ADAL" clId="{40694CB3-AE1A-40A1-9328-A566D720F431}" dt="2021-06-05T14:12:37.677" v="38" actId="47"/>
        <pc:sldMkLst>
          <pc:docMk/>
          <pc:sldMk cId="3624553983" sldId="1039"/>
        </pc:sldMkLst>
      </pc:sldChg>
      <pc:sldChg chg="del">
        <pc:chgData name="WEBLEX - Julie MICHEL" userId="25021893-7a15-45ac-b91c-6704d640096b" providerId="ADAL" clId="{40694CB3-AE1A-40A1-9328-A566D720F431}" dt="2021-06-05T14:12:36.255" v="8" actId="47"/>
        <pc:sldMkLst>
          <pc:docMk/>
          <pc:sldMk cId="2450122107" sldId="1040"/>
        </pc:sldMkLst>
      </pc:sldChg>
      <pc:sldChg chg="del">
        <pc:chgData name="WEBLEX - Julie MICHEL" userId="25021893-7a15-45ac-b91c-6704d640096b" providerId="ADAL" clId="{40694CB3-AE1A-40A1-9328-A566D720F431}" dt="2021-06-05T14:12:36.104" v="7" actId="47"/>
        <pc:sldMkLst>
          <pc:docMk/>
          <pc:sldMk cId="4002278552" sldId="1041"/>
        </pc:sldMkLst>
      </pc:sldChg>
      <pc:sldChg chg="del">
        <pc:chgData name="WEBLEX - Julie MICHEL" userId="25021893-7a15-45ac-b91c-6704d640096b" providerId="ADAL" clId="{40694CB3-AE1A-40A1-9328-A566D720F431}" dt="2021-06-05T14:12:37.822" v="41" actId="47"/>
        <pc:sldMkLst>
          <pc:docMk/>
          <pc:sldMk cId="4090710669" sldId="1042"/>
        </pc:sldMkLst>
      </pc:sldChg>
      <pc:sldChg chg="del">
        <pc:chgData name="WEBLEX - Julie MICHEL" userId="25021893-7a15-45ac-b91c-6704d640096b" providerId="ADAL" clId="{40694CB3-AE1A-40A1-9328-A566D720F431}" dt="2021-06-05T14:12:37.784" v="40" actId="47"/>
        <pc:sldMkLst>
          <pc:docMk/>
          <pc:sldMk cId="2788491543" sldId="1043"/>
        </pc:sldMkLst>
      </pc:sldChg>
      <pc:sldChg chg="del">
        <pc:chgData name="WEBLEX - Julie MICHEL" userId="25021893-7a15-45ac-b91c-6704d640096b" providerId="ADAL" clId="{40694CB3-AE1A-40A1-9328-A566D720F431}" dt="2021-06-05T14:12:57.819" v="151" actId="47"/>
        <pc:sldMkLst>
          <pc:docMk/>
          <pc:sldMk cId="272159105" sldId="1044"/>
        </pc:sldMkLst>
      </pc:sldChg>
      <pc:sldChg chg="del">
        <pc:chgData name="WEBLEX - Julie MICHEL" userId="25021893-7a15-45ac-b91c-6704d640096b" providerId="ADAL" clId="{40694CB3-AE1A-40A1-9328-A566D720F431}" dt="2021-06-05T14:12:57.908" v="153" actId="47"/>
        <pc:sldMkLst>
          <pc:docMk/>
          <pc:sldMk cId="3890910795" sldId="1045"/>
        </pc:sldMkLst>
      </pc:sldChg>
      <pc:sldChg chg="del">
        <pc:chgData name="WEBLEX - Julie MICHEL" userId="25021893-7a15-45ac-b91c-6704d640096b" providerId="ADAL" clId="{40694CB3-AE1A-40A1-9328-A566D720F431}" dt="2021-06-05T14:13:04.422" v="236" actId="47"/>
        <pc:sldMkLst>
          <pc:docMk/>
          <pc:sldMk cId="1036404880" sldId="1046"/>
        </pc:sldMkLst>
      </pc:sldChg>
      <pc:sldChg chg="del">
        <pc:chgData name="WEBLEX - Julie MICHEL" userId="25021893-7a15-45ac-b91c-6704d640096b" providerId="ADAL" clId="{40694CB3-AE1A-40A1-9328-A566D720F431}" dt="2021-06-05T14:13:05.878" v="240" actId="47"/>
        <pc:sldMkLst>
          <pc:docMk/>
          <pc:sldMk cId="3805630712" sldId="1047"/>
        </pc:sldMkLst>
      </pc:sldChg>
      <pc:sldChg chg="del">
        <pc:chgData name="WEBLEX - Julie MICHEL" userId="25021893-7a15-45ac-b91c-6704d640096b" providerId="ADAL" clId="{40694CB3-AE1A-40A1-9328-A566D720F431}" dt="2021-06-05T14:13:05.118" v="238" actId="47"/>
        <pc:sldMkLst>
          <pc:docMk/>
          <pc:sldMk cId="2568321107" sldId="1048"/>
        </pc:sldMkLst>
      </pc:sldChg>
      <pc:sldChg chg="del">
        <pc:chgData name="WEBLEX - Julie MICHEL" userId="25021893-7a15-45ac-b91c-6704d640096b" providerId="ADAL" clId="{40694CB3-AE1A-40A1-9328-A566D720F431}" dt="2021-06-05T14:12:45.324" v="114" actId="47"/>
        <pc:sldMkLst>
          <pc:docMk/>
          <pc:sldMk cId="962709695" sldId="1049"/>
        </pc:sldMkLst>
      </pc:sldChg>
      <pc:sldChg chg="del">
        <pc:chgData name="WEBLEX - Julie MICHEL" userId="25021893-7a15-45ac-b91c-6704d640096b" providerId="ADAL" clId="{40694CB3-AE1A-40A1-9328-A566D720F431}" dt="2021-06-05T14:12:45.819" v="115" actId="47"/>
        <pc:sldMkLst>
          <pc:docMk/>
          <pc:sldMk cId="3111040922" sldId="1050"/>
        </pc:sldMkLst>
      </pc:sldChg>
      <pc:sldChg chg="del">
        <pc:chgData name="WEBLEX - Julie MICHEL" userId="25021893-7a15-45ac-b91c-6704d640096b" providerId="ADAL" clId="{40694CB3-AE1A-40A1-9328-A566D720F431}" dt="2021-06-05T14:12:57.113" v="134" actId="47"/>
        <pc:sldMkLst>
          <pc:docMk/>
          <pc:sldMk cId="2096527854" sldId="1051"/>
        </pc:sldMkLst>
      </pc:sldChg>
      <pc:sldChg chg="del">
        <pc:chgData name="WEBLEX - Julie MICHEL" userId="25021893-7a15-45ac-b91c-6704d640096b" providerId="ADAL" clId="{40694CB3-AE1A-40A1-9328-A566D720F431}" dt="2021-06-05T14:12:57.152" v="135" actId="47"/>
        <pc:sldMkLst>
          <pc:docMk/>
          <pc:sldMk cId="745023204" sldId="1052"/>
        </pc:sldMkLst>
      </pc:sldChg>
      <pc:sldChg chg="del">
        <pc:chgData name="WEBLEX - Julie MICHEL" userId="25021893-7a15-45ac-b91c-6704d640096b" providerId="ADAL" clId="{40694CB3-AE1A-40A1-9328-A566D720F431}" dt="2021-06-05T14:12:39.877" v="64" actId="47"/>
        <pc:sldMkLst>
          <pc:docMk/>
          <pc:sldMk cId="3305159291" sldId="1053"/>
        </pc:sldMkLst>
      </pc:sldChg>
      <pc:sldChg chg="del">
        <pc:chgData name="WEBLEX - Julie MICHEL" userId="25021893-7a15-45ac-b91c-6704d640096b" providerId="ADAL" clId="{40694CB3-AE1A-40A1-9328-A566D720F431}" dt="2021-06-05T14:12:39.914" v="65" actId="47"/>
        <pc:sldMkLst>
          <pc:docMk/>
          <pc:sldMk cId="2744136834" sldId="1054"/>
        </pc:sldMkLst>
      </pc:sldChg>
      <pc:sldChg chg="del">
        <pc:chgData name="WEBLEX - Julie MICHEL" userId="25021893-7a15-45ac-b91c-6704d640096b" providerId="ADAL" clId="{40694CB3-AE1A-40A1-9328-A566D720F431}" dt="2021-06-05T14:12:42.728" v="103" actId="47"/>
        <pc:sldMkLst>
          <pc:docMk/>
          <pc:sldMk cId="295995590" sldId="1055"/>
        </pc:sldMkLst>
      </pc:sldChg>
      <pc:sldChg chg="del">
        <pc:chgData name="WEBLEX - Julie MICHEL" userId="25021893-7a15-45ac-b91c-6704d640096b" providerId="ADAL" clId="{40694CB3-AE1A-40A1-9328-A566D720F431}" dt="2021-06-05T14:12:48.108" v="122" actId="47"/>
        <pc:sldMkLst>
          <pc:docMk/>
          <pc:sldMk cId="2645420830" sldId="1056"/>
        </pc:sldMkLst>
      </pc:sldChg>
      <pc:sldChg chg="del">
        <pc:chgData name="WEBLEX - Julie MICHEL" userId="25021893-7a15-45ac-b91c-6704d640096b" providerId="ADAL" clId="{40694CB3-AE1A-40A1-9328-A566D720F431}" dt="2021-06-05T14:12:57.865" v="152" actId="47"/>
        <pc:sldMkLst>
          <pc:docMk/>
          <pc:sldMk cId="2185024016" sldId="1058"/>
        </pc:sldMkLst>
      </pc:sldChg>
      <pc:sldChg chg="del">
        <pc:chgData name="WEBLEX - Julie MICHEL" userId="25021893-7a15-45ac-b91c-6704d640096b" providerId="ADAL" clId="{40694CB3-AE1A-40A1-9328-A566D720F431}" dt="2021-06-05T14:12:58.958" v="181" actId="47"/>
        <pc:sldMkLst>
          <pc:docMk/>
          <pc:sldMk cId="1853745751" sldId="1059"/>
        </pc:sldMkLst>
      </pc:sldChg>
      <pc:sldChg chg="del">
        <pc:chgData name="WEBLEX - Julie MICHEL" userId="25021893-7a15-45ac-b91c-6704d640096b" providerId="ADAL" clId="{40694CB3-AE1A-40A1-9328-A566D720F431}" dt="2021-06-05T14:13:02.367" v="224" actId="47"/>
        <pc:sldMkLst>
          <pc:docMk/>
          <pc:sldMk cId="970547795" sldId="1060"/>
        </pc:sldMkLst>
      </pc:sldChg>
      <pc:sldChg chg="del">
        <pc:chgData name="WEBLEX - Julie MICHEL" userId="25021893-7a15-45ac-b91c-6704d640096b" providerId="ADAL" clId="{40694CB3-AE1A-40A1-9328-A566D720F431}" dt="2021-06-05T14:12:37.115" v="26" actId="47"/>
        <pc:sldMkLst>
          <pc:docMk/>
          <pc:sldMk cId="222613005" sldId="1061"/>
        </pc:sldMkLst>
      </pc:sldChg>
      <pc:sldChg chg="del">
        <pc:chgData name="WEBLEX - Julie MICHEL" userId="25021893-7a15-45ac-b91c-6704d640096b" providerId="ADAL" clId="{40694CB3-AE1A-40A1-9328-A566D720F431}" dt="2021-06-05T14:12:57.951" v="154" actId="47"/>
        <pc:sldMkLst>
          <pc:docMk/>
          <pc:sldMk cId="1591315848" sldId="1062"/>
        </pc:sldMkLst>
      </pc:sldChg>
      <pc:sldChg chg="del">
        <pc:chgData name="WEBLEX - Julie MICHEL" userId="25021893-7a15-45ac-b91c-6704d640096b" providerId="ADAL" clId="{40694CB3-AE1A-40A1-9328-A566D720F431}" dt="2021-06-05T14:12:58.389" v="166" actId="47"/>
        <pc:sldMkLst>
          <pc:docMk/>
          <pc:sldMk cId="4096977193" sldId="1063"/>
        </pc:sldMkLst>
      </pc:sldChg>
      <pc:sldChg chg="del">
        <pc:chgData name="WEBLEX - Julie MICHEL" userId="25021893-7a15-45ac-b91c-6704d640096b" providerId="ADAL" clId="{40694CB3-AE1A-40A1-9328-A566D720F431}" dt="2021-06-05T14:12:59.157" v="187" actId="47"/>
        <pc:sldMkLst>
          <pc:docMk/>
          <pc:sldMk cId="3762466155" sldId="1064"/>
        </pc:sldMkLst>
      </pc:sldChg>
      <pc:sldChg chg="del">
        <pc:chgData name="WEBLEX - Julie MICHEL" userId="25021893-7a15-45ac-b91c-6704d640096b" providerId="ADAL" clId="{40694CB3-AE1A-40A1-9328-A566D720F431}" dt="2021-06-05T14:12:49.372" v="125" actId="47"/>
        <pc:sldMkLst>
          <pc:docMk/>
          <pc:sldMk cId="1299016541" sldId="1065"/>
        </pc:sldMkLst>
      </pc:sldChg>
      <pc:sldChg chg="del">
        <pc:chgData name="WEBLEX - Julie MICHEL" userId="25021893-7a15-45ac-b91c-6704d640096b" providerId="ADAL" clId="{40694CB3-AE1A-40A1-9328-A566D720F431}" dt="2021-06-05T14:12:48.903" v="124" actId="47"/>
        <pc:sldMkLst>
          <pc:docMk/>
          <pc:sldMk cId="3222736789" sldId="1066"/>
        </pc:sldMkLst>
      </pc:sldChg>
      <pc:sldChg chg="del">
        <pc:chgData name="WEBLEX - Julie MICHEL" userId="25021893-7a15-45ac-b91c-6704d640096b" providerId="ADAL" clId="{40694CB3-AE1A-40A1-9328-A566D720F431}" dt="2021-06-05T14:13:02.868" v="225" actId="47"/>
        <pc:sldMkLst>
          <pc:docMk/>
          <pc:sldMk cId="3215707896" sldId="1067"/>
        </pc:sldMkLst>
      </pc:sldChg>
      <pc:sldChg chg="del">
        <pc:chgData name="WEBLEX - Julie MICHEL" userId="25021893-7a15-45ac-b91c-6704d640096b" providerId="ADAL" clId="{40694CB3-AE1A-40A1-9328-A566D720F431}" dt="2021-06-05T14:13:02.900" v="226" actId="47"/>
        <pc:sldMkLst>
          <pc:docMk/>
          <pc:sldMk cId="3234840053" sldId="1068"/>
        </pc:sldMkLst>
      </pc:sldChg>
      <pc:sldChg chg="del">
        <pc:chgData name="WEBLEX - Julie MICHEL" userId="25021893-7a15-45ac-b91c-6704d640096b" providerId="ADAL" clId="{40694CB3-AE1A-40A1-9328-A566D720F431}" dt="2021-06-05T14:12:57.472" v="144" actId="47"/>
        <pc:sldMkLst>
          <pc:docMk/>
          <pc:sldMk cId="2433007305" sldId="1069"/>
        </pc:sldMkLst>
      </pc:sldChg>
      <pc:sldChg chg="del">
        <pc:chgData name="WEBLEX - Julie MICHEL" userId="25021893-7a15-45ac-b91c-6704d640096b" providerId="ADAL" clId="{40694CB3-AE1A-40A1-9328-A566D720F431}" dt="2021-06-05T14:12:59.753" v="203" actId="47"/>
        <pc:sldMkLst>
          <pc:docMk/>
          <pc:sldMk cId="1823716278" sldId="1070"/>
        </pc:sldMkLst>
      </pc:sldChg>
      <pc:sldChg chg="del">
        <pc:chgData name="WEBLEX - Julie MICHEL" userId="25021893-7a15-45ac-b91c-6704d640096b" providerId="ADAL" clId="{40694CB3-AE1A-40A1-9328-A566D720F431}" dt="2021-06-05T14:12:41.011" v="89" actId="47"/>
        <pc:sldMkLst>
          <pc:docMk/>
          <pc:sldMk cId="3599306183" sldId="1071"/>
        </pc:sldMkLst>
      </pc:sldChg>
      <pc:sldChg chg="del">
        <pc:chgData name="WEBLEX - Julie MICHEL" userId="25021893-7a15-45ac-b91c-6704d640096b" providerId="ADAL" clId="{40694CB3-AE1A-40A1-9328-A566D720F431}" dt="2021-06-05T14:12:57.982" v="155" actId="47"/>
        <pc:sldMkLst>
          <pc:docMk/>
          <pc:sldMk cId="2478955265" sldId="1072"/>
        </pc:sldMkLst>
      </pc:sldChg>
      <pc:sldChg chg="del">
        <pc:chgData name="WEBLEX - Julie MICHEL" userId="25021893-7a15-45ac-b91c-6704d640096b" providerId="ADAL" clId="{40694CB3-AE1A-40A1-9328-A566D720F431}" dt="2021-06-05T14:12:59.791" v="204" actId="47"/>
        <pc:sldMkLst>
          <pc:docMk/>
          <pc:sldMk cId="3512496755" sldId="1073"/>
        </pc:sldMkLst>
      </pc:sldChg>
      <pc:sldChg chg="del">
        <pc:chgData name="WEBLEX - Julie MICHEL" userId="25021893-7a15-45ac-b91c-6704d640096b" providerId="ADAL" clId="{40694CB3-AE1A-40A1-9328-A566D720F431}" dt="2021-06-05T14:12:37.850" v="42" actId="47"/>
        <pc:sldMkLst>
          <pc:docMk/>
          <pc:sldMk cId="3568725610" sldId="1074"/>
        </pc:sldMkLst>
      </pc:sldChg>
      <pc:sldChg chg="del">
        <pc:chgData name="WEBLEX - Julie MICHEL" userId="25021893-7a15-45ac-b91c-6704d640096b" providerId="ADAL" clId="{40694CB3-AE1A-40A1-9328-A566D720F431}" dt="2021-06-05T14:12:37.245" v="29" actId="47"/>
        <pc:sldMkLst>
          <pc:docMk/>
          <pc:sldMk cId="2801677245" sldId="1075"/>
        </pc:sldMkLst>
      </pc:sldChg>
      <pc:sldChg chg="del">
        <pc:chgData name="WEBLEX - Julie MICHEL" userId="25021893-7a15-45ac-b91c-6704d640096b" providerId="ADAL" clId="{40694CB3-AE1A-40A1-9328-A566D720F431}" dt="2021-06-05T14:12:37.300" v="30" actId="47"/>
        <pc:sldMkLst>
          <pc:docMk/>
          <pc:sldMk cId="2302621145" sldId="1077"/>
        </pc:sldMkLst>
      </pc:sldChg>
      <pc:sldChg chg="del">
        <pc:chgData name="WEBLEX - Julie MICHEL" userId="25021893-7a15-45ac-b91c-6704d640096b" providerId="ADAL" clId="{40694CB3-AE1A-40A1-9328-A566D720F431}" dt="2021-06-05T14:12:36.554" v="15" actId="47"/>
        <pc:sldMkLst>
          <pc:docMk/>
          <pc:sldMk cId="3575271258" sldId="1078"/>
        </pc:sldMkLst>
      </pc:sldChg>
      <pc:sldChg chg="del">
        <pc:chgData name="WEBLEX - Julie MICHEL" userId="25021893-7a15-45ac-b91c-6704d640096b" providerId="ADAL" clId="{40694CB3-AE1A-40A1-9328-A566D720F431}" dt="2021-06-05T14:12:36.605" v="16" actId="47"/>
        <pc:sldMkLst>
          <pc:docMk/>
          <pc:sldMk cId="3691537704" sldId="1079"/>
        </pc:sldMkLst>
      </pc:sldChg>
      <pc:sldChg chg="del">
        <pc:chgData name="WEBLEX - Julie MICHEL" userId="25021893-7a15-45ac-b91c-6704d640096b" providerId="ADAL" clId="{40694CB3-AE1A-40A1-9328-A566D720F431}" dt="2021-06-05T14:12:58.021" v="156" actId="47"/>
        <pc:sldMkLst>
          <pc:docMk/>
          <pc:sldMk cId="883706197" sldId="1080"/>
        </pc:sldMkLst>
      </pc:sldChg>
      <pc:sldChg chg="del">
        <pc:chgData name="WEBLEX - Julie MICHEL" userId="25021893-7a15-45ac-b91c-6704d640096b" providerId="ADAL" clId="{40694CB3-AE1A-40A1-9328-A566D720F431}" dt="2021-06-05T14:12:59.059" v="183" actId="47"/>
        <pc:sldMkLst>
          <pc:docMk/>
          <pc:sldMk cId="2745033342" sldId="1081"/>
        </pc:sldMkLst>
      </pc:sldChg>
      <pc:sldChg chg="del">
        <pc:chgData name="WEBLEX - Julie MICHEL" userId="25021893-7a15-45ac-b91c-6704d640096b" providerId="ADAL" clId="{40694CB3-AE1A-40A1-9328-A566D720F431}" dt="2021-06-05T14:12:59.813" v="205" actId="47"/>
        <pc:sldMkLst>
          <pc:docMk/>
          <pc:sldMk cId="4086624473" sldId="1082"/>
        </pc:sldMkLst>
      </pc:sldChg>
      <pc:sldChg chg="del">
        <pc:chgData name="WEBLEX - Julie MICHEL" userId="25021893-7a15-45ac-b91c-6704d640096b" providerId="ADAL" clId="{40694CB3-AE1A-40A1-9328-A566D720F431}" dt="2021-06-05T14:13:05.665" v="239" actId="47"/>
        <pc:sldMkLst>
          <pc:docMk/>
          <pc:sldMk cId="216122600" sldId="1083"/>
        </pc:sldMkLst>
      </pc:sldChg>
      <pc:sldChg chg="del">
        <pc:chgData name="WEBLEX - Julie MICHEL" userId="25021893-7a15-45ac-b91c-6704d640096b" providerId="ADAL" clId="{40694CB3-AE1A-40A1-9328-A566D720F431}" dt="2021-06-05T14:12:42.770" v="104" actId="47"/>
        <pc:sldMkLst>
          <pc:docMk/>
          <pc:sldMk cId="576593845" sldId="1084"/>
        </pc:sldMkLst>
      </pc:sldChg>
      <pc:sldChg chg="del">
        <pc:chgData name="WEBLEX - Julie MICHEL" userId="25021893-7a15-45ac-b91c-6704d640096b" providerId="ADAL" clId="{40694CB3-AE1A-40A1-9328-A566D720F431}" dt="2021-06-05T14:12:58.049" v="157" actId="47"/>
        <pc:sldMkLst>
          <pc:docMk/>
          <pc:sldMk cId="572759367" sldId="1085"/>
        </pc:sldMkLst>
      </pc:sldChg>
      <pc:sldChg chg="del">
        <pc:chgData name="WEBLEX - Julie MICHEL" userId="25021893-7a15-45ac-b91c-6704d640096b" providerId="ADAL" clId="{40694CB3-AE1A-40A1-9328-A566D720F431}" dt="2021-06-05T14:12:38.200" v="48" actId="47"/>
        <pc:sldMkLst>
          <pc:docMk/>
          <pc:sldMk cId="12327061" sldId="1086"/>
        </pc:sldMkLst>
      </pc:sldChg>
      <pc:sldChg chg="del">
        <pc:chgData name="WEBLEX - Julie MICHEL" userId="25021893-7a15-45ac-b91c-6704d640096b" providerId="ADAL" clId="{40694CB3-AE1A-40A1-9328-A566D720F431}" dt="2021-06-05T14:12:43.543" v="105" actId="47"/>
        <pc:sldMkLst>
          <pc:docMk/>
          <pc:sldMk cId="1623797650" sldId="1087"/>
        </pc:sldMkLst>
      </pc:sldChg>
      <pc:sldChg chg="del">
        <pc:chgData name="WEBLEX - Julie MICHEL" userId="25021893-7a15-45ac-b91c-6704d640096b" providerId="ADAL" clId="{40694CB3-AE1A-40A1-9328-A566D720F431}" dt="2021-06-05T14:12:58.357" v="165" actId="47"/>
        <pc:sldMkLst>
          <pc:docMk/>
          <pc:sldMk cId="564727827" sldId="1088"/>
        </pc:sldMkLst>
      </pc:sldChg>
      <pc:sldChg chg="del">
        <pc:chgData name="WEBLEX - Julie MICHEL" userId="25021893-7a15-45ac-b91c-6704d640096b" providerId="ADAL" clId="{40694CB3-AE1A-40A1-9328-A566D720F431}" dt="2021-06-05T14:12:59.084" v="184" actId="47"/>
        <pc:sldMkLst>
          <pc:docMk/>
          <pc:sldMk cId="3189582535" sldId="1089"/>
        </pc:sldMkLst>
      </pc:sldChg>
      <pc:sldChg chg="del">
        <pc:chgData name="WEBLEX - Julie MICHEL" userId="25021893-7a15-45ac-b91c-6704d640096b" providerId="ADAL" clId="{40694CB3-AE1A-40A1-9328-A566D720F431}" dt="2021-06-05T14:12:58.077" v="158" actId="47"/>
        <pc:sldMkLst>
          <pc:docMk/>
          <pc:sldMk cId="1980016601" sldId="1090"/>
        </pc:sldMkLst>
      </pc:sldChg>
      <pc:sldChg chg="del">
        <pc:chgData name="WEBLEX - Julie MICHEL" userId="25021893-7a15-45ac-b91c-6704d640096b" providerId="ADAL" clId="{40694CB3-AE1A-40A1-9328-A566D720F431}" dt="2021-06-05T14:12:39.618" v="58" actId="47"/>
        <pc:sldMkLst>
          <pc:docMk/>
          <pc:sldMk cId="2713480960" sldId="1091"/>
        </pc:sldMkLst>
      </pc:sldChg>
      <pc:sldChg chg="del">
        <pc:chgData name="WEBLEX - Julie MICHEL" userId="25021893-7a15-45ac-b91c-6704d640096b" providerId="ADAL" clId="{40694CB3-AE1A-40A1-9328-A566D720F431}" dt="2021-06-05T14:12:39.592" v="57" actId="47"/>
        <pc:sldMkLst>
          <pc:docMk/>
          <pc:sldMk cId="2296081748" sldId="1092"/>
        </pc:sldMkLst>
      </pc:sldChg>
      <pc:sldChg chg="del">
        <pc:chgData name="WEBLEX - Julie MICHEL" userId="25021893-7a15-45ac-b91c-6704d640096b" providerId="ADAL" clId="{40694CB3-AE1A-40A1-9328-A566D720F431}" dt="2021-06-05T14:12:43.934" v="107" actId="47"/>
        <pc:sldMkLst>
          <pc:docMk/>
          <pc:sldMk cId="1672945644" sldId="1093"/>
        </pc:sldMkLst>
      </pc:sldChg>
      <pc:sldChg chg="del">
        <pc:chgData name="WEBLEX - Julie MICHEL" userId="25021893-7a15-45ac-b91c-6704d640096b" providerId="ADAL" clId="{40694CB3-AE1A-40A1-9328-A566D720F431}" dt="2021-06-05T14:12:43.793" v="106" actId="47"/>
        <pc:sldMkLst>
          <pc:docMk/>
          <pc:sldMk cId="2991169316" sldId="1094"/>
        </pc:sldMkLst>
      </pc:sldChg>
      <pc:sldChg chg="modSp mod">
        <pc:chgData name="WEBLEX - Julie MICHEL" userId="25021893-7a15-45ac-b91c-6704d640096b" providerId="ADAL" clId="{40694CB3-AE1A-40A1-9328-A566D720F431}" dt="2021-06-15T09:45:33.539" v="261" actId="20577"/>
        <pc:sldMkLst>
          <pc:docMk/>
          <pc:sldMk cId="4068687685" sldId="1095"/>
        </pc:sldMkLst>
        <pc:spChg chg="mod">
          <ac:chgData name="WEBLEX - Julie MICHEL" userId="25021893-7a15-45ac-b91c-6704d640096b" providerId="ADAL" clId="{40694CB3-AE1A-40A1-9328-A566D720F431}" dt="2021-06-15T09:45:33.539" v="261" actId="20577"/>
          <ac:spMkLst>
            <pc:docMk/>
            <pc:sldMk cId="4068687685" sldId="1095"/>
            <ac:spMk id="3" creationId="{D3E02A91-86E9-AC43-A857-3589E1F6678C}"/>
          </ac:spMkLst>
        </pc:spChg>
      </pc:sldChg>
      <pc:sldChg chg="del">
        <pc:chgData name="WEBLEX - Julie MICHEL" userId="25021893-7a15-45ac-b91c-6704d640096b" providerId="ADAL" clId="{40694CB3-AE1A-40A1-9328-A566D720F431}" dt="2021-06-05T14:13:02.937" v="227" actId="47"/>
        <pc:sldMkLst>
          <pc:docMk/>
          <pc:sldMk cId="815736293" sldId="1097"/>
        </pc:sldMkLst>
      </pc:sldChg>
      <pc:sldChg chg="del">
        <pc:chgData name="WEBLEX - Julie MICHEL" userId="25021893-7a15-45ac-b91c-6704d640096b" providerId="ADAL" clId="{40694CB3-AE1A-40A1-9328-A566D720F431}" dt="2021-06-05T14:13:02.982" v="228" actId="47"/>
        <pc:sldMkLst>
          <pc:docMk/>
          <pc:sldMk cId="3385863870" sldId="1098"/>
        </pc:sldMkLst>
      </pc:sldChg>
      <pc:sldChg chg="del">
        <pc:chgData name="WEBLEX - Julie MICHEL" userId="25021893-7a15-45ac-b91c-6704d640096b" providerId="ADAL" clId="{40694CB3-AE1A-40A1-9328-A566D720F431}" dt="2021-06-05T14:12:58.451" v="168" actId="47"/>
        <pc:sldMkLst>
          <pc:docMk/>
          <pc:sldMk cId="29449793" sldId="1099"/>
        </pc:sldMkLst>
      </pc:sldChg>
      <pc:sldChg chg="del">
        <pc:chgData name="WEBLEX - Julie MICHEL" userId="25021893-7a15-45ac-b91c-6704d640096b" providerId="ADAL" clId="{40694CB3-AE1A-40A1-9328-A566D720F431}" dt="2021-06-05T14:12:58.418" v="167" actId="47"/>
        <pc:sldMkLst>
          <pc:docMk/>
          <pc:sldMk cId="3295650406" sldId="1100"/>
        </pc:sldMkLst>
      </pc:sldChg>
      <pc:sldChg chg="del">
        <pc:chgData name="WEBLEX - Julie MICHEL" userId="25021893-7a15-45ac-b91c-6704d640096b" providerId="ADAL" clId="{40694CB3-AE1A-40A1-9328-A566D720F431}" dt="2021-06-05T14:12:44.077" v="108" actId="47"/>
        <pc:sldMkLst>
          <pc:docMk/>
          <pc:sldMk cId="3522657990" sldId="1101"/>
        </pc:sldMkLst>
      </pc:sldChg>
      <pc:sldChg chg="del">
        <pc:chgData name="WEBLEX - Julie MICHEL" userId="25021893-7a15-45ac-b91c-6704d640096b" providerId="ADAL" clId="{40694CB3-AE1A-40A1-9328-A566D720F431}" dt="2021-06-05T14:12:40.058" v="68" actId="47"/>
        <pc:sldMkLst>
          <pc:docMk/>
          <pc:sldMk cId="3843508840" sldId="1102"/>
        </pc:sldMkLst>
      </pc:sldChg>
      <pc:sldChg chg="del">
        <pc:chgData name="WEBLEX - Julie MICHEL" userId="25021893-7a15-45ac-b91c-6704d640096b" providerId="ADAL" clId="{40694CB3-AE1A-40A1-9328-A566D720F431}" dt="2021-06-05T14:12:40.110" v="69" actId="47"/>
        <pc:sldMkLst>
          <pc:docMk/>
          <pc:sldMk cId="2818938149" sldId="1103"/>
        </pc:sldMkLst>
      </pc:sldChg>
      <pc:sldChg chg="del">
        <pc:chgData name="WEBLEX - Julie MICHEL" userId="25021893-7a15-45ac-b91c-6704d640096b" providerId="ADAL" clId="{40694CB3-AE1A-40A1-9328-A566D720F431}" dt="2021-06-05T14:12:40.296" v="73" actId="47"/>
        <pc:sldMkLst>
          <pc:docMk/>
          <pc:sldMk cId="1804008196" sldId="1104"/>
        </pc:sldMkLst>
      </pc:sldChg>
      <pc:sldChg chg="del">
        <pc:chgData name="WEBLEX - Julie MICHEL" userId="25021893-7a15-45ac-b91c-6704d640096b" providerId="ADAL" clId="{40694CB3-AE1A-40A1-9328-A566D720F431}" dt="2021-06-05T14:12:40.340" v="74" actId="47"/>
        <pc:sldMkLst>
          <pc:docMk/>
          <pc:sldMk cId="2866703220" sldId="1105"/>
        </pc:sldMkLst>
      </pc:sldChg>
      <pc:sldChg chg="del">
        <pc:chgData name="WEBLEX - Julie MICHEL" userId="25021893-7a15-45ac-b91c-6704d640096b" providerId="ADAL" clId="{40694CB3-AE1A-40A1-9328-A566D720F431}" dt="2021-06-05T14:12:38.254" v="49" actId="47"/>
        <pc:sldMkLst>
          <pc:docMk/>
          <pc:sldMk cId="1655492940" sldId="1106"/>
        </pc:sldMkLst>
      </pc:sldChg>
      <pc:sldChg chg="del">
        <pc:chgData name="WEBLEX - Julie MICHEL" userId="25021893-7a15-45ac-b91c-6704d640096b" providerId="ADAL" clId="{40694CB3-AE1A-40A1-9328-A566D720F431}" dt="2021-06-05T14:12:38.315" v="50" actId="47"/>
        <pc:sldMkLst>
          <pc:docMk/>
          <pc:sldMk cId="1200460275" sldId="1107"/>
        </pc:sldMkLst>
      </pc:sldChg>
      <pc:sldChg chg="del">
        <pc:chgData name="WEBLEX - Julie MICHEL" userId="25021893-7a15-45ac-b91c-6704d640096b" providerId="ADAL" clId="{40694CB3-AE1A-40A1-9328-A566D720F431}" dt="2021-06-05T14:12:37.153" v="27" actId="47"/>
        <pc:sldMkLst>
          <pc:docMk/>
          <pc:sldMk cId="2030534332" sldId="1108"/>
        </pc:sldMkLst>
      </pc:sldChg>
      <pc:sldChg chg="del">
        <pc:chgData name="WEBLEX - Julie MICHEL" userId="25021893-7a15-45ac-b91c-6704d640096b" providerId="ADAL" clId="{40694CB3-AE1A-40A1-9328-A566D720F431}" dt="2021-06-05T14:12:37.182" v="28" actId="47"/>
        <pc:sldMkLst>
          <pc:docMk/>
          <pc:sldMk cId="1722727844" sldId="1109"/>
        </pc:sldMkLst>
      </pc:sldChg>
      <pc:sldChg chg="del">
        <pc:chgData name="WEBLEX - Julie MICHEL" userId="25021893-7a15-45ac-b91c-6704d640096b" providerId="ADAL" clId="{40694CB3-AE1A-40A1-9328-A566D720F431}" dt="2021-06-05T14:12:58.504" v="170" actId="47"/>
        <pc:sldMkLst>
          <pc:docMk/>
          <pc:sldMk cId="2615500375" sldId="1110"/>
        </pc:sldMkLst>
      </pc:sldChg>
      <pc:sldChg chg="del">
        <pc:chgData name="WEBLEX - Julie MICHEL" userId="25021893-7a15-45ac-b91c-6704d640096b" providerId="ADAL" clId="{40694CB3-AE1A-40A1-9328-A566D720F431}" dt="2021-06-05T14:12:58.481" v="169" actId="47"/>
        <pc:sldMkLst>
          <pc:docMk/>
          <pc:sldMk cId="3036813744" sldId="1111"/>
        </pc:sldMkLst>
      </pc:sldChg>
      <pc:sldChg chg="del">
        <pc:chgData name="WEBLEX - Julie MICHEL" userId="25021893-7a15-45ac-b91c-6704d640096b" providerId="ADAL" clId="{40694CB3-AE1A-40A1-9328-A566D720F431}" dt="2021-06-05T14:12:59.117" v="185" actId="47"/>
        <pc:sldMkLst>
          <pc:docMk/>
          <pc:sldMk cId="4221113293" sldId="1112"/>
        </pc:sldMkLst>
      </pc:sldChg>
      <pc:sldChg chg="del">
        <pc:chgData name="WEBLEX - Julie MICHEL" userId="25021893-7a15-45ac-b91c-6704d640096b" providerId="ADAL" clId="{40694CB3-AE1A-40A1-9328-A566D720F431}" dt="2021-06-05T14:12:59.135" v="186" actId="47"/>
        <pc:sldMkLst>
          <pc:docMk/>
          <pc:sldMk cId="1222279737" sldId="1113"/>
        </pc:sldMkLst>
      </pc:sldChg>
      <pc:sldChg chg="del">
        <pc:chgData name="WEBLEX - Julie MICHEL" userId="25021893-7a15-45ac-b91c-6704d640096b" providerId="ADAL" clId="{40694CB3-AE1A-40A1-9328-A566D720F431}" dt="2021-06-05T14:12:36.300" v="9" actId="47"/>
        <pc:sldMkLst>
          <pc:docMk/>
          <pc:sldMk cId="1096412006" sldId="1114"/>
        </pc:sldMkLst>
      </pc:sldChg>
      <pc:sldChg chg="del">
        <pc:chgData name="WEBLEX - Julie MICHEL" userId="25021893-7a15-45ac-b91c-6704d640096b" providerId="ADAL" clId="{40694CB3-AE1A-40A1-9328-A566D720F431}" dt="2021-06-05T14:12:38.360" v="51" actId="47"/>
        <pc:sldMkLst>
          <pc:docMk/>
          <pc:sldMk cId="1044798160" sldId="1115"/>
        </pc:sldMkLst>
      </pc:sldChg>
      <pc:sldChg chg="del">
        <pc:chgData name="WEBLEX - Julie MICHEL" userId="25021893-7a15-45ac-b91c-6704d640096b" providerId="ADAL" clId="{40694CB3-AE1A-40A1-9328-A566D720F431}" dt="2021-06-05T14:13:06.741" v="242" actId="47"/>
        <pc:sldMkLst>
          <pc:docMk/>
          <pc:sldMk cId="1880794559" sldId="1253"/>
        </pc:sldMkLst>
      </pc:sldChg>
      <pc:sldChg chg="del">
        <pc:chgData name="WEBLEX - Julie MICHEL" userId="25021893-7a15-45ac-b91c-6704d640096b" providerId="ADAL" clId="{40694CB3-AE1A-40A1-9328-A566D720F431}" dt="2021-06-05T14:13:07.184" v="243" actId="47"/>
        <pc:sldMkLst>
          <pc:docMk/>
          <pc:sldMk cId="608368244" sldId="1254"/>
        </pc:sldMkLst>
      </pc:sldChg>
      <pc:sldChg chg="del">
        <pc:chgData name="WEBLEX - Julie MICHEL" userId="25021893-7a15-45ac-b91c-6704d640096b" providerId="ADAL" clId="{40694CB3-AE1A-40A1-9328-A566D720F431}" dt="2021-06-05T14:13:07.693" v="244" actId="47"/>
        <pc:sldMkLst>
          <pc:docMk/>
          <pc:sldMk cId="3722753411" sldId="1255"/>
        </pc:sldMkLst>
      </pc:sldChg>
      <pc:sldMasterChg chg="delSldLayout">
        <pc:chgData name="WEBLEX - Julie MICHEL" userId="25021893-7a15-45ac-b91c-6704d640096b" providerId="ADAL" clId="{40694CB3-AE1A-40A1-9328-A566D720F431}" dt="2021-06-05T14:13:33.194" v="259" actId="2696"/>
        <pc:sldMasterMkLst>
          <pc:docMk/>
          <pc:sldMasterMk cId="207026399" sldId="2147483648"/>
        </pc:sldMasterMkLst>
        <pc:sldLayoutChg chg="del">
          <pc:chgData name="WEBLEX - Julie MICHEL" userId="25021893-7a15-45ac-b91c-6704d640096b" providerId="ADAL" clId="{40694CB3-AE1A-40A1-9328-A566D720F431}" dt="2021-06-05T14:13:24.972" v="246" actId="2696"/>
          <pc:sldLayoutMkLst>
            <pc:docMk/>
            <pc:sldMasterMk cId="207026399" sldId="2147483648"/>
            <pc:sldLayoutMk cId="358659039" sldId="2147483649"/>
          </pc:sldLayoutMkLst>
        </pc:sldLayoutChg>
        <pc:sldLayoutChg chg="del">
          <pc:chgData name="WEBLEX - Julie MICHEL" userId="25021893-7a15-45ac-b91c-6704d640096b" providerId="ADAL" clId="{40694CB3-AE1A-40A1-9328-A566D720F431}" dt="2021-06-05T14:13:25.406" v="247" actId="2696"/>
          <pc:sldLayoutMkLst>
            <pc:docMk/>
            <pc:sldMasterMk cId="207026399" sldId="2147483648"/>
            <pc:sldLayoutMk cId="3039758419" sldId="2147483650"/>
          </pc:sldLayoutMkLst>
        </pc:sldLayoutChg>
        <pc:sldLayoutChg chg="del">
          <pc:chgData name="WEBLEX - Julie MICHEL" userId="25021893-7a15-45ac-b91c-6704d640096b" providerId="ADAL" clId="{40694CB3-AE1A-40A1-9328-A566D720F431}" dt="2021-06-05T14:13:28.005" v="252" actId="2696"/>
          <pc:sldLayoutMkLst>
            <pc:docMk/>
            <pc:sldMasterMk cId="207026399" sldId="2147483648"/>
            <pc:sldLayoutMk cId="2607901687" sldId="2147483658"/>
          </pc:sldLayoutMkLst>
        </pc:sldLayoutChg>
        <pc:sldLayoutChg chg="del">
          <pc:chgData name="WEBLEX - Julie MICHEL" userId="25021893-7a15-45ac-b91c-6704d640096b" providerId="ADAL" clId="{40694CB3-AE1A-40A1-9328-A566D720F431}" dt="2021-06-05T14:13:28.509" v="253" actId="2696"/>
          <pc:sldLayoutMkLst>
            <pc:docMk/>
            <pc:sldMasterMk cId="207026399" sldId="2147483648"/>
            <pc:sldLayoutMk cId="3659536149" sldId="2147483659"/>
          </pc:sldLayoutMkLst>
        </pc:sldLayoutChg>
        <pc:sldLayoutChg chg="del">
          <pc:chgData name="WEBLEX - Julie MICHEL" userId="25021893-7a15-45ac-b91c-6704d640096b" providerId="ADAL" clId="{40694CB3-AE1A-40A1-9328-A566D720F431}" dt="2021-06-05T14:13:31.377" v="254" actId="2696"/>
          <pc:sldLayoutMkLst>
            <pc:docMk/>
            <pc:sldMasterMk cId="207026399" sldId="2147483648"/>
            <pc:sldLayoutMk cId="4259294518" sldId="2147483661"/>
          </pc:sldLayoutMkLst>
        </pc:sldLayoutChg>
        <pc:sldLayoutChg chg="del">
          <pc:chgData name="WEBLEX - Julie MICHEL" userId="25021893-7a15-45ac-b91c-6704d640096b" providerId="ADAL" clId="{40694CB3-AE1A-40A1-9328-A566D720F431}" dt="2021-06-05T14:13:31.759" v="255" actId="2696"/>
          <pc:sldLayoutMkLst>
            <pc:docMk/>
            <pc:sldMasterMk cId="207026399" sldId="2147483648"/>
            <pc:sldLayoutMk cId="4232393285" sldId="2147483662"/>
          </pc:sldLayoutMkLst>
        </pc:sldLayoutChg>
        <pc:sldLayoutChg chg="del">
          <pc:chgData name="WEBLEX - Julie MICHEL" userId="25021893-7a15-45ac-b91c-6704d640096b" providerId="ADAL" clId="{40694CB3-AE1A-40A1-9328-A566D720F431}" dt="2021-06-05T14:13:32.049" v="256" actId="2696"/>
          <pc:sldLayoutMkLst>
            <pc:docMk/>
            <pc:sldMasterMk cId="207026399" sldId="2147483648"/>
            <pc:sldLayoutMk cId="807334250" sldId="2147483663"/>
          </pc:sldLayoutMkLst>
        </pc:sldLayoutChg>
        <pc:sldLayoutChg chg="del">
          <pc:chgData name="WEBLEX - Julie MICHEL" userId="25021893-7a15-45ac-b91c-6704d640096b" providerId="ADAL" clId="{40694CB3-AE1A-40A1-9328-A566D720F431}" dt="2021-06-05T14:13:32.322" v="257" actId="2696"/>
          <pc:sldLayoutMkLst>
            <pc:docMk/>
            <pc:sldMasterMk cId="207026399" sldId="2147483648"/>
            <pc:sldLayoutMk cId="3471990559" sldId="2147483664"/>
          </pc:sldLayoutMkLst>
        </pc:sldLayoutChg>
        <pc:sldLayoutChg chg="del">
          <pc:chgData name="WEBLEX - Julie MICHEL" userId="25021893-7a15-45ac-b91c-6704d640096b" providerId="ADAL" clId="{40694CB3-AE1A-40A1-9328-A566D720F431}" dt="2021-06-05T14:13:33.194" v="259" actId="2696"/>
          <pc:sldLayoutMkLst>
            <pc:docMk/>
            <pc:sldMasterMk cId="207026399" sldId="2147483648"/>
            <pc:sldLayoutMk cId="1153716611" sldId="2147483665"/>
          </pc:sldLayoutMkLst>
        </pc:sldLayoutChg>
        <pc:sldLayoutChg chg="del">
          <pc:chgData name="WEBLEX - Julie MICHEL" userId="25021893-7a15-45ac-b91c-6704d640096b" providerId="ADAL" clId="{40694CB3-AE1A-40A1-9328-A566D720F431}" dt="2021-06-05T14:13:26.634" v="249" actId="2696"/>
          <pc:sldLayoutMkLst>
            <pc:docMk/>
            <pc:sldMasterMk cId="207026399" sldId="2147483648"/>
            <pc:sldLayoutMk cId="2902894327" sldId="2147483666"/>
          </pc:sldLayoutMkLst>
        </pc:sldLayoutChg>
        <pc:sldLayoutChg chg="del">
          <pc:chgData name="WEBLEX - Julie MICHEL" userId="25021893-7a15-45ac-b91c-6704d640096b" providerId="ADAL" clId="{40694CB3-AE1A-40A1-9328-A566D720F431}" dt="2021-06-05T14:13:27.027" v="250" actId="2696"/>
          <pc:sldLayoutMkLst>
            <pc:docMk/>
            <pc:sldMasterMk cId="207026399" sldId="2147483648"/>
            <pc:sldLayoutMk cId="2628086677" sldId="2147483667"/>
          </pc:sldLayoutMkLst>
        </pc:sldLayoutChg>
        <pc:sldLayoutChg chg="del">
          <pc:chgData name="WEBLEX - Julie MICHEL" userId="25021893-7a15-45ac-b91c-6704d640096b" providerId="ADAL" clId="{40694CB3-AE1A-40A1-9328-A566D720F431}" dt="2021-06-05T14:13:27.499" v="251" actId="2696"/>
          <pc:sldLayoutMkLst>
            <pc:docMk/>
            <pc:sldMasterMk cId="207026399" sldId="2147483648"/>
            <pc:sldLayoutMk cId="3897554636" sldId="2147483668"/>
          </pc:sldLayoutMkLst>
        </pc:sldLayoutChg>
        <pc:sldLayoutChg chg="del">
          <pc:chgData name="WEBLEX - Julie MICHEL" userId="25021893-7a15-45ac-b91c-6704d640096b" providerId="ADAL" clId="{40694CB3-AE1A-40A1-9328-A566D720F431}" dt="2021-06-05T14:13:32.789" v="258" actId="2696"/>
          <pc:sldLayoutMkLst>
            <pc:docMk/>
            <pc:sldMasterMk cId="207026399" sldId="2147483648"/>
            <pc:sldLayoutMk cId="3624619550" sldId="2147483669"/>
          </pc:sldLayoutMkLst>
        </pc:sldLayoutChg>
        <pc:sldLayoutChg chg="del">
          <pc:chgData name="WEBLEX - Julie MICHEL" userId="25021893-7a15-45ac-b91c-6704d640096b" providerId="ADAL" clId="{40694CB3-AE1A-40A1-9328-A566D720F431}" dt="2021-06-05T14:13:25.762" v="248" actId="2696"/>
          <pc:sldLayoutMkLst>
            <pc:docMk/>
            <pc:sldMasterMk cId="207026399" sldId="2147483648"/>
            <pc:sldLayoutMk cId="976293760" sldId="2147483670"/>
          </pc:sldLayoutMkLst>
        </pc:sldLayoutChg>
      </pc:sldMasterChg>
    </pc:docChg>
  </pc:docChgLst>
  <pc:docChgLst>
    <pc:chgData name="WEBLEX - Damien KERNALEGUEN" userId="S::dkernaleguen@weblex.fr::8de98638-9589-4e32-97e9-ecd05a207b9d" providerId="AD" clId="Web-{21788DFB-BF8A-B3EB-CA44-C462066166BE}"/>
    <pc:docChg chg="addSld modSld">
      <pc:chgData name="WEBLEX - Damien KERNALEGUEN" userId="S::dkernaleguen@weblex.fr::8de98638-9589-4e32-97e9-ecd05a207b9d" providerId="AD" clId="Web-{21788DFB-BF8A-B3EB-CA44-C462066166BE}" dt="2020-02-11T08:03:06.570" v="56" actId="20577"/>
      <pc:docMkLst>
        <pc:docMk/>
      </pc:docMkLst>
      <pc:sldChg chg="modSp new modNotes">
        <pc:chgData name="WEBLEX - Damien KERNALEGUEN" userId="S::dkernaleguen@weblex.fr::8de98638-9589-4e32-97e9-ecd05a207b9d" providerId="AD" clId="Web-{21788DFB-BF8A-B3EB-CA44-C462066166BE}" dt="2020-02-11T08:03:06.570" v="55" actId="20577"/>
        <pc:sldMkLst>
          <pc:docMk/>
          <pc:sldMk cId="3668565" sldId="787"/>
        </pc:sldMkLst>
        <pc:spChg chg="mod">
          <ac:chgData name="WEBLEX - Damien KERNALEGUEN" userId="S::dkernaleguen@weblex.fr::8de98638-9589-4e32-97e9-ecd05a207b9d" providerId="AD" clId="Web-{21788DFB-BF8A-B3EB-CA44-C462066166BE}" dt="2020-02-11T07:58:17.182" v="2" actId="20577"/>
          <ac:spMkLst>
            <pc:docMk/>
            <pc:sldMk cId="3668565" sldId="787"/>
            <ac:spMk id="2" creationId="{0706A0BD-9167-41AE-B1D5-3375DA4B4B44}"/>
          </ac:spMkLst>
        </pc:spChg>
        <pc:spChg chg="mod">
          <ac:chgData name="WEBLEX - Damien KERNALEGUEN" userId="S::dkernaleguen@weblex.fr::8de98638-9589-4e32-97e9-ecd05a207b9d" providerId="AD" clId="Web-{21788DFB-BF8A-B3EB-CA44-C462066166BE}" dt="2020-02-11T08:03:06.570" v="55" actId="20577"/>
          <ac:spMkLst>
            <pc:docMk/>
            <pc:sldMk cId="3668565" sldId="787"/>
            <ac:spMk id="3" creationId="{19600352-A6E5-4060-958A-20F9215360BF}"/>
          </ac:spMkLst>
        </pc:spChg>
        <pc:spChg chg="mod">
          <ac:chgData name="WEBLEX - Damien KERNALEGUEN" userId="S::dkernaleguen@weblex.fr::8de98638-9589-4e32-97e9-ecd05a207b9d" providerId="AD" clId="Web-{21788DFB-BF8A-B3EB-CA44-C462066166BE}" dt="2020-02-11T07:59:03.072" v="9" actId="20577"/>
          <ac:spMkLst>
            <pc:docMk/>
            <pc:sldMk cId="3668565" sldId="787"/>
            <ac:spMk id="4" creationId="{44E9E84B-D55A-40D4-99CA-E274C85B5F80}"/>
          </ac:spMkLst>
        </pc:spChg>
      </pc:sldChg>
      <pc:sldChg chg="add replId">
        <pc:chgData name="WEBLEX - Damien KERNALEGUEN" userId="S::dkernaleguen@weblex.fr::8de98638-9589-4e32-97e9-ecd05a207b9d" providerId="AD" clId="Web-{21788DFB-BF8A-B3EB-CA44-C462066166BE}" dt="2020-02-11T07:58:20.307" v="3"/>
        <pc:sldMkLst>
          <pc:docMk/>
          <pc:sldMk cId="4279866234" sldId="788"/>
        </pc:sldMkLst>
      </pc:sldChg>
    </pc:docChg>
  </pc:docChgLst>
  <pc:docChgLst>
    <pc:chgData name="WEBLEX - Lorène BOURGAIN" userId="edba57db-8948-40a1-aea4-f596e10d0d46" providerId="ADAL" clId="{A6011F81-44A5-497C-96E2-E4D8C34D2EB0}"/>
    <pc:docChg chg="undo custSel addSld modSld">
      <pc:chgData name="WEBLEX - Lorène BOURGAIN" userId="edba57db-8948-40a1-aea4-f596e10d0d46" providerId="ADAL" clId="{A6011F81-44A5-497C-96E2-E4D8C34D2EB0}" dt="2020-02-25T13:30:50.136" v="6854" actId="20577"/>
      <pc:docMkLst>
        <pc:docMk/>
      </pc:docMkLst>
      <pc:sldChg chg="modSp modNotesTx">
        <pc:chgData name="WEBLEX - Lorène BOURGAIN" userId="edba57db-8948-40a1-aea4-f596e10d0d46" providerId="ADAL" clId="{A6011F81-44A5-497C-96E2-E4D8C34D2EB0}" dt="2020-02-12T09:00:11.055" v="1023" actId="20577"/>
        <pc:sldMkLst>
          <pc:docMk/>
          <pc:sldMk cId="1474590057" sldId="747"/>
        </pc:sldMkLst>
        <pc:spChg chg="mod">
          <ac:chgData name="WEBLEX - Lorène BOURGAIN" userId="edba57db-8948-40a1-aea4-f596e10d0d46" providerId="ADAL" clId="{A6011F81-44A5-497C-96E2-E4D8C34D2EB0}" dt="2020-02-12T08:58:16.982" v="995" actId="27636"/>
          <ac:spMkLst>
            <pc:docMk/>
            <pc:sldMk cId="1474590057" sldId="747"/>
            <ac:spMk id="3" creationId="{14A83761-C021-46B2-A7AF-64F819D7ED2A}"/>
          </ac:spMkLst>
        </pc:spChg>
      </pc:sldChg>
      <pc:sldChg chg="modSp modNotesTx">
        <pc:chgData name="WEBLEX - Lorène BOURGAIN" userId="edba57db-8948-40a1-aea4-f596e10d0d46" providerId="ADAL" clId="{A6011F81-44A5-497C-96E2-E4D8C34D2EB0}" dt="2020-02-14T09:30:15.614" v="3765" actId="5793"/>
        <pc:sldMkLst>
          <pc:docMk/>
          <pc:sldMk cId="16856557" sldId="755"/>
        </pc:sldMkLst>
        <pc:spChg chg="mod">
          <ac:chgData name="WEBLEX - Lorène BOURGAIN" userId="edba57db-8948-40a1-aea4-f596e10d0d46" providerId="ADAL" clId="{A6011F81-44A5-497C-96E2-E4D8C34D2EB0}" dt="2020-02-14T09:11:49.717" v="2778"/>
          <ac:spMkLst>
            <pc:docMk/>
            <pc:sldMk cId="16856557" sldId="755"/>
            <ac:spMk id="2" creationId="{3011E5E9-D8F6-784C-AADC-BE7F679F104E}"/>
          </ac:spMkLst>
        </pc:spChg>
        <pc:spChg chg="mod">
          <ac:chgData name="WEBLEX - Lorène BOURGAIN" userId="edba57db-8948-40a1-aea4-f596e10d0d46" providerId="ADAL" clId="{A6011F81-44A5-497C-96E2-E4D8C34D2EB0}" dt="2020-02-14T09:30:15.614" v="3765" actId="5793"/>
          <ac:spMkLst>
            <pc:docMk/>
            <pc:sldMk cId="16856557" sldId="755"/>
            <ac:spMk id="3" creationId="{D3E02A91-86E9-AC43-A857-3589E1F6678C}"/>
          </ac:spMkLst>
        </pc:spChg>
        <pc:spChg chg="mod">
          <ac:chgData name="WEBLEX - Lorène BOURGAIN" userId="edba57db-8948-40a1-aea4-f596e10d0d46" providerId="ADAL" clId="{A6011F81-44A5-497C-96E2-E4D8C34D2EB0}" dt="2020-02-14T09:17:10.161" v="2919" actId="20577"/>
          <ac:spMkLst>
            <pc:docMk/>
            <pc:sldMk cId="16856557" sldId="755"/>
            <ac:spMk id="4" creationId="{3E87D24E-715F-894B-9112-97BA38C56587}"/>
          </ac:spMkLst>
        </pc:spChg>
      </pc:sldChg>
      <pc:sldChg chg="modSp add modNotesTx">
        <pc:chgData name="WEBLEX - Lorène BOURGAIN" userId="edba57db-8948-40a1-aea4-f596e10d0d46" providerId="ADAL" clId="{A6011F81-44A5-497C-96E2-E4D8C34D2EB0}" dt="2020-02-11T14:03:59.016" v="394" actId="27636"/>
        <pc:sldMkLst>
          <pc:docMk/>
          <pc:sldMk cId="3070737013" sldId="789"/>
        </pc:sldMkLst>
        <pc:spChg chg="mod">
          <ac:chgData name="WEBLEX - Lorène BOURGAIN" userId="edba57db-8948-40a1-aea4-f596e10d0d46" providerId="ADAL" clId="{A6011F81-44A5-497C-96E2-E4D8C34D2EB0}" dt="2020-02-11T13:59:11.625" v="2"/>
          <ac:spMkLst>
            <pc:docMk/>
            <pc:sldMk cId="3070737013" sldId="789"/>
            <ac:spMk id="2" creationId="{4CF55B61-B14E-4A4A-959B-C45C299B411F}"/>
          </ac:spMkLst>
        </pc:spChg>
        <pc:spChg chg="mod">
          <ac:chgData name="WEBLEX - Lorène BOURGAIN" userId="edba57db-8948-40a1-aea4-f596e10d0d46" providerId="ADAL" clId="{A6011F81-44A5-497C-96E2-E4D8C34D2EB0}" dt="2020-02-11T14:03:59.016" v="394" actId="27636"/>
          <ac:spMkLst>
            <pc:docMk/>
            <pc:sldMk cId="3070737013" sldId="789"/>
            <ac:spMk id="3" creationId="{88A5966B-5ABF-49B3-B12F-3F1968048041}"/>
          </ac:spMkLst>
        </pc:spChg>
        <pc:spChg chg="mod">
          <ac:chgData name="WEBLEX - Lorène BOURGAIN" userId="edba57db-8948-40a1-aea4-f596e10d0d46" providerId="ADAL" clId="{A6011F81-44A5-497C-96E2-E4D8C34D2EB0}" dt="2020-02-11T14:00:14.284" v="20" actId="113"/>
          <ac:spMkLst>
            <pc:docMk/>
            <pc:sldMk cId="3070737013" sldId="789"/>
            <ac:spMk id="4" creationId="{EA181317-2782-43B6-9C83-273072D0896F}"/>
          </ac:spMkLst>
        </pc:spChg>
      </pc:sldChg>
      <pc:sldChg chg="modSp add modNotesTx">
        <pc:chgData name="WEBLEX - Lorène BOURGAIN" userId="edba57db-8948-40a1-aea4-f596e10d0d46" providerId="ADAL" clId="{A6011F81-44A5-497C-96E2-E4D8C34D2EB0}" dt="2020-02-11T14:06:20.864" v="730" actId="20577"/>
        <pc:sldMkLst>
          <pc:docMk/>
          <pc:sldMk cId="1387197200" sldId="790"/>
        </pc:sldMkLst>
        <pc:spChg chg="mod">
          <ac:chgData name="WEBLEX - Lorène BOURGAIN" userId="edba57db-8948-40a1-aea4-f596e10d0d46" providerId="ADAL" clId="{A6011F81-44A5-497C-96E2-E4D8C34D2EB0}" dt="2020-02-11T13:59:14.212" v="3"/>
          <ac:spMkLst>
            <pc:docMk/>
            <pc:sldMk cId="1387197200" sldId="790"/>
            <ac:spMk id="2" creationId="{9CB6B947-0F07-474E-A147-BD80CBF8D809}"/>
          </ac:spMkLst>
        </pc:spChg>
        <pc:spChg chg="mod">
          <ac:chgData name="WEBLEX - Lorène BOURGAIN" userId="edba57db-8948-40a1-aea4-f596e10d0d46" providerId="ADAL" clId="{A6011F81-44A5-497C-96E2-E4D8C34D2EB0}" dt="2020-02-11T14:05:36.034" v="711" actId="20577"/>
          <ac:spMkLst>
            <pc:docMk/>
            <pc:sldMk cId="1387197200" sldId="790"/>
            <ac:spMk id="3" creationId="{95DD91A9-7858-40AF-B7CD-E06B4EFC4DBF}"/>
          </ac:spMkLst>
        </pc:spChg>
        <pc:spChg chg="mod">
          <ac:chgData name="WEBLEX - Lorène BOURGAIN" userId="edba57db-8948-40a1-aea4-f596e10d0d46" providerId="ADAL" clId="{A6011F81-44A5-497C-96E2-E4D8C34D2EB0}" dt="2020-02-11T14:04:22.912" v="434" actId="113"/>
          <ac:spMkLst>
            <pc:docMk/>
            <pc:sldMk cId="1387197200" sldId="790"/>
            <ac:spMk id="4" creationId="{59011220-41F8-4851-A922-E28E21508C1F}"/>
          </ac:spMkLst>
        </pc:spChg>
      </pc:sldChg>
      <pc:sldChg chg="modSp add modNotesTx">
        <pc:chgData name="WEBLEX - Lorène BOURGAIN" userId="edba57db-8948-40a1-aea4-f596e10d0d46" providerId="ADAL" clId="{A6011F81-44A5-497C-96E2-E4D8C34D2EB0}" dt="2020-02-12T12:59:02.348" v="1604" actId="20577"/>
        <pc:sldMkLst>
          <pc:docMk/>
          <pc:sldMk cId="3318574451" sldId="792"/>
        </pc:sldMkLst>
        <pc:spChg chg="mod">
          <ac:chgData name="WEBLEX - Lorène BOURGAIN" userId="edba57db-8948-40a1-aea4-f596e10d0d46" providerId="ADAL" clId="{A6011F81-44A5-497C-96E2-E4D8C34D2EB0}" dt="2020-02-12T09:00:51.480" v="1084" actId="20577"/>
          <ac:spMkLst>
            <pc:docMk/>
            <pc:sldMk cId="3318574451" sldId="792"/>
            <ac:spMk id="2" creationId="{1F5043B0-DDEB-44EC-B632-90EEB3C18809}"/>
          </ac:spMkLst>
        </pc:spChg>
        <pc:spChg chg="mod">
          <ac:chgData name="WEBLEX - Lorène BOURGAIN" userId="edba57db-8948-40a1-aea4-f596e10d0d46" providerId="ADAL" clId="{A6011F81-44A5-497C-96E2-E4D8C34D2EB0}" dt="2020-02-12T12:59:02.348" v="1604" actId="20577"/>
          <ac:spMkLst>
            <pc:docMk/>
            <pc:sldMk cId="3318574451" sldId="792"/>
            <ac:spMk id="3" creationId="{C54D77DD-AD78-4523-A3D6-B6F6D5B1D420}"/>
          </ac:spMkLst>
        </pc:spChg>
        <pc:spChg chg="mod">
          <ac:chgData name="WEBLEX - Lorène BOURGAIN" userId="edba57db-8948-40a1-aea4-f596e10d0d46" providerId="ADAL" clId="{A6011F81-44A5-497C-96E2-E4D8C34D2EB0}" dt="2020-02-12T12:58:46.405" v="1595" actId="113"/>
          <ac:spMkLst>
            <pc:docMk/>
            <pc:sldMk cId="3318574451" sldId="792"/>
            <ac:spMk id="4" creationId="{A28DF59E-7B81-4E31-BB3D-7509B091510B}"/>
          </ac:spMkLst>
        </pc:spChg>
      </pc:sldChg>
      <pc:sldChg chg="modSp add modNotesTx">
        <pc:chgData name="WEBLEX - Lorène BOURGAIN" userId="edba57db-8948-40a1-aea4-f596e10d0d46" providerId="ADAL" clId="{A6011F81-44A5-497C-96E2-E4D8C34D2EB0}" dt="2020-02-13T13:49:56.425" v="2566" actId="6549"/>
        <pc:sldMkLst>
          <pc:docMk/>
          <pc:sldMk cId="3803712498" sldId="809"/>
        </pc:sldMkLst>
        <pc:spChg chg="mod">
          <ac:chgData name="WEBLEX - Lorène BOURGAIN" userId="edba57db-8948-40a1-aea4-f596e10d0d46" providerId="ADAL" clId="{A6011F81-44A5-497C-96E2-E4D8C34D2EB0}" dt="2020-02-13T13:34:00.873" v="1607"/>
          <ac:spMkLst>
            <pc:docMk/>
            <pc:sldMk cId="3803712498" sldId="809"/>
            <ac:spMk id="2" creationId="{40172DD9-5BDD-4D7C-BA7A-1CF8DCE24585}"/>
          </ac:spMkLst>
        </pc:spChg>
        <pc:spChg chg="mod">
          <ac:chgData name="WEBLEX - Lorène BOURGAIN" userId="edba57db-8948-40a1-aea4-f596e10d0d46" providerId="ADAL" clId="{A6011F81-44A5-497C-96E2-E4D8C34D2EB0}" dt="2020-02-13T13:49:56.425" v="2566" actId="6549"/>
          <ac:spMkLst>
            <pc:docMk/>
            <pc:sldMk cId="3803712498" sldId="809"/>
            <ac:spMk id="3" creationId="{6F5C36AB-334C-42A0-A241-67EACBD76421}"/>
          </ac:spMkLst>
        </pc:spChg>
        <pc:spChg chg="mod">
          <ac:chgData name="WEBLEX - Lorène BOURGAIN" userId="edba57db-8948-40a1-aea4-f596e10d0d46" providerId="ADAL" clId="{A6011F81-44A5-497C-96E2-E4D8C34D2EB0}" dt="2020-02-13T13:34:24.193" v="1657" actId="113"/>
          <ac:spMkLst>
            <pc:docMk/>
            <pc:sldMk cId="3803712498" sldId="809"/>
            <ac:spMk id="4" creationId="{B45B4BD2-3DCC-454F-9194-BBDA3AADFE94}"/>
          </ac:spMkLst>
        </pc:spChg>
      </pc:sldChg>
      <pc:sldChg chg="modSp add modNotesTx">
        <pc:chgData name="WEBLEX - Lorène BOURGAIN" userId="edba57db-8948-40a1-aea4-f596e10d0d46" providerId="ADAL" clId="{A6011F81-44A5-497C-96E2-E4D8C34D2EB0}" dt="2020-02-13T13:49:40.375" v="2525" actId="20577"/>
        <pc:sldMkLst>
          <pc:docMk/>
          <pc:sldMk cId="3978128235" sldId="810"/>
        </pc:sldMkLst>
        <pc:spChg chg="mod">
          <ac:chgData name="WEBLEX - Lorène BOURGAIN" userId="edba57db-8948-40a1-aea4-f596e10d0d46" providerId="ADAL" clId="{A6011F81-44A5-497C-96E2-E4D8C34D2EB0}" dt="2020-02-13T13:34:04.305" v="1608"/>
          <ac:spMkLst>
            <pc:docMk/>
            <pc:sldMk cId="3978128235" sldId="810"/>
            <ac:spMk id="2" creationId="{D01EE36E-2CE4-4871-B6C1-594FCDF020D9}"/>
          </ac:spMkLst>
        </pc:spChg>
        <pc:spChg chg="mod">
          <ac:chgData name="WEBLEX - Lorène BOURGAIN" userId="edba57db-8948-40a1-aea4-f596e10d0d46" providerId="ADAL" clId="{A6011F81-44A5-497C-96E2-E4D8C34D2EB0}" dt="2020-02-13T13:49:40.375" v="2525" actId="20577"/>
          <ac:spMkLst>
            <pc:docMk/>
            <pc:sldMk cId="3978128235" sldId="810"/>
            <ac:spMk id="3" creationId="{51854C23-8D9C-4999-9B53-2EE09A889D22}"/>
          </ac:spMkLst>
        </pc:spChg>
        <pc:spChg chg="mod">
          <ac:chgData name="WEBLEX - Lorène BOURGAIN" userId="edba57db-8948-40a1-aea4-f596e10d0d46" providerId="ADAL" clId="{A6011F81-44A5-497C-96E2-E4D8C34D2EB0}" dt="2020-02-13T13:37:56.017" v="2100" actId="113"/>
          <ac:spMkLst>
            <pc:docMk/>
            <pc:sldMk cId="3978128235" sldId="810"/>
            <ac:spMk id="4" creationId="{E14168B6-CE72-4993-8685-47B6F5CC012C}"/>
          </ac:spMkLst>
        </pc:spChg>
      </pc:sldChg>
      <pc:sldChg chg="modSp add modNotesTx">
        <pc:chgData name="WEBLEX - Lorène BOURGAIN" userId="edba57db-8948-40a1-aea4-f596e10d0d46" providerId="ADAL" clId="{A6011F81-44A5-497C-96E2-E4D8C34D2EB0}" dt="2020-02-14T09:11:22.431" v="2777" actId="20577"/>
        <pc:sldMkLst>
          <pc:docMk/>
          <pc:sldMk cId="1177880873" sldId="811"/>
        </pc:sldMkLst>
        <pc:spChg chg="mod">
          <ac:chgData name="WEBLEX - Lorène BOURGAIN" userId="edba57db-8948-40a1-aea4-f596e10d0d46" providerId="ADAL" clId="{A6011F81-44A5-497C-96E2-E4D8C34D2EB0}" dt="2020-02-14T09:09:52.519" v="2568"/>
          <ac:spMkLst>
            <pc:docMk/>
            <pc:sldMk cId="1177880873" sldId="811"/>
            <ac:spMk id="2" creationId="{040FA476-132F-46D8-B8A3-D4DF08435055}"/>
          </ac:spMkLst>
        </pc:spChg>
        <pc:spChg chg="mod">
          <ac:chgData name="WEBLEX - Lorène BOURGAIN" userId="edba57db-8948-40a1-aea4-f596e10d0d46" providerId="ADAL" clId="{A6011F81-44A5-497C-96E2-E4D8C34D2EB0}" dt="2020-02-14T09:10:59.945" v="2762" actId="108"/>
          <ac:spMkLst>
            <pc:docMk/>
            <pc:sldMk cId="1177880873" sldId="811"/>
            <ac:spMk id="3" creationId="{8EA8482B-4FFC-4D90-84F7-83B09A4B1D5F}"/>
          </ac:spMkLst>
        </pc:spChg>
        <pc:spChg chg="mod">
          <ac:chgData name="WEBLEX - Lorène BOURGAIN" userId="edba57db-8948-40a1-aea4-f596e10d0d46" providerId="ADAL" clId="{A6011F81-44A5-497C-96E2-E4D8C34D2EB0}" dt="2020-02-14T09:10:04.817" v="2592" actId="113"/>
          <ac:spMkLst>
            <pc:docMk/>
            <pc:sldMk cId="1177880873" sldId="811"/>
            <ac:spMk id="4" creationId="{5CD6EEAB-070E-4FF7-987F-A97D6E88C8B7}"/>
          </ac:spMkLst>
        </pc:spChg>
      </pc:sldChg>
      <pc:sldChg chg="modSp">
        <pc:chgData name="WEBLEX - Lorène BOURGAIN" userId="edba57db-8948-40a1-aea4-f596e10d0d46" providerId="ADAL" clId="{A6011F81-44A5-497C-96E2-E4D8C34D2EB0}" dt="2020-02-19T16:29:45.548" v="4200"/>
        <pc:sldMkLst>
          <pc:docMk/>
          <pc:sldMk cId="2111021800" sldId="826"/>
        </pc:sldMkLst>
        <pc:spChg chg="mod">
          <ac:chgData name="WEBLEX - Lorène BOURGAIN" userId="edba57db-8948-40a1-aea4-f596e10d0d46" providerId="ADAL" clId="{A6011F81-44A5-497C-96E2-E4D8C34D2EB0}" dt="2020-02-19T16:29:45.548" v="4200"/>
          <ac:spMkLst>
            <pc:docMk/>
            <pc:sldMk cId="2111021800" sldId="826"/>
            <ac:spMk id="2" creationId="{95BD5DF6-01C0-480B-AB89-4C6AB897D602}"/>
          </ac:spMkLst>
        </pc:spChg>
      </pc:sldChg>
      <pc:sldChg chg="modSp modNotesTx">
        <pc:chgData name="WEBLEX - Lorène BOURGAIN" userId="edba57db-8948-40a1-aea4-f596e10d0d46" providerId="ADAL" clId="{A6011F81-44A5-497C-96E2-E4D8C34D2EB0}" dt="2020-02-18T16:07:02.627" v="4199" actId="404"/>
        <pc:sldMkLst>
          <pc:docMk/>
          <pc:sldMk cId="271952238" sldId="829"/>
        </pc:sldMkLst>
        <pc:spChg chg="mod">
          <ac:chgData name="WEBLEX - Lorène BOURGAIN" userId="edba57db-8948-40a1-aea4-f596e10d0d46" providerId="ADAL" clId="{A6011F81-44A5-497C-96E2-E4D8C34D2EB0}" dt="2020-02-18T15:58:48.943" v="3766"/>
          <ac:spMkLst>
            <pc:docMk/>
            <pc:sldMk cId="271952238" sldId="829"/>
            <ac:spMk id="2" creationId="{3011E5E9-D8F6-784C-AADC-BE7F679F104E}"/>
          </ac:spMkLst>
        </pc:spChg>
        <pc:spChg chg="mod">
          <ac:chgData name="WEBLEX - Lorène BOURGAIN" userId="edba57db-8948-40a1-aea4-f596e10d0d46" providerId="ADAL" clId="{A6011F81-44A5-497C-96E2-E4D8C34D2EB0}" dt="2020-02-18T16:07:02.627" v="4199" actId="404"/>
          <ac:spMkLst>
            <pc:docMk/>
            <pc:sldMk cId="271952238" sldId="829"/>
            <ac:spMk id="3" creationId="{D3E02A91-86E9-AC43-A857-3589E1F6678C}"/>
          </ac:spMkLst>
        </pc:spChg>
        <pc:spChg chg="mod">
          <ac:chgData name="WEBLEX - Lorène BOURGAIN" userId="edba57db-8948-40a1-aea4-f596e10d0d46" providerId="ADAL" clId="{A6011F81-44A5-497C-96E2-E4D8C34D2EB0}" dt="2020-02-18T15:58:58.432" v="3811" actId="20577"/>
          <ac:spMkLst>
            <pc:docMk/>
            <pc:sldMk cId="271952238" sldId="829"/>
            <ac:spMk id="4" creationId="{3E87D24E-715F-894B-9112-97BA38C56587}"/>
          </ac:spMkLst>
        </pc:spChg>
      </pc:sldChg>
      <pc:sldChg chg="modSp">
        <pc:chgData name="WEBLEX - Lorène BOURGAIN" userId="edba57db-8948-40a1-aea4-f596e10d0d46" providerId="ADAL" clId="{A6011F81-44A5-497C-96E2-E4D8C34D2EB0}" dt="2020-02-19T16:29:47.831" v="4201"/>
        <pc:sldMkLst>
          <pc:docMk/>
          <pc:sldMk cId="3411112433" sldId="847"/>
        </pc:sldMkLst>
        <pc:spChg chg="mod">
          <ac:chgData name="WEBLEX - Lorène BOURGAIN" userId="edba57db-8948-40a1-aea4-f596e10d0d46" providerId="ADAL" clId="{A6011F81-44A5-497C-96E2-E4D8C34D2EB0}" dt="2020-02-19T16:29:47.831" v="4201"/>
          <ac:spMkLst>
            <pc:docMk/>
            <pc:sldMk cId="3411112433" sldId="847"/>
            <ac:spMk id="2" creationId="{95BD5DF6-01C0-480B-AB89-4C6AB897D602}"/>
          </ac:spMkLst>
        </pc:spChg>
      </pc:sldChg>
      <pc:sldChg chg="modSp add modNotesTx">
        <pc:chgData name="WEBLEX - Lorène BOURGAIN" userId="edba57db-8948-40a1-aea4-f596e10d0d46" providerId="ADAL" clId="{A6011F81-44A5-497C-96E2-E4D8C34D2EB0}" dt="2020-02-20T15:38:51.368" v="4986" actId="20577"/>
        <pc:sldMkLst>
          <pc:docMk/>
          <pc:sldMk cId="2356036932" sldId="856"/>
        </pc:sldMkLst>
        <pc:spChg chg="mod">
          <ac:chgData name="WEBLEX - Lorène BOURGAIN" userId="edba57db-8948-40a1-aea4-f596e10d0d46" providerId="ADAL" clId="{A6011F81-44A5-497C-96E2-E4D8C34D2EB0}" dt="2020-02-20T15:29:15.687" v="4554" actId="1076"/>
          <ac:spMkLst>
            <pc:docMk/>
            <pc:sldMk cId="2356036932" sldId="856"/>
            <ac:spMk id="2" creationId="{D9A09D16-8F1A-4459-87BD-0A48700AEA4D}"/>
          </ac:spMkLst>
        </pc:spChg>
        <pc:spChg chg="mod">
          <ac:chgData name="WEBLEX - Lorène BOURGAIN" userId="edba57db-8948-40a1-aea4-f596e10d0d46" providerId="ADAL" clId="{A6011F81-44A5-497C-96E2-E4D8C34D2EB0}" dt="2020-02-20T15:38:51.368" v="4986" actId="20577"/>
          <ac:spMkLst>
            <pc:docMk/>
            <pc:sldMk cId="2356036932" sldId="856"/>
            <ac:spMk id="3" creationId="{F86A17FC-A118-4196-B6BF-C5206C468BB9}"/>
          </ac:spMkLst>
        </pc:spChg>
        <pc:spChg chg="mod">
          <ac:chgData name="WEBLEX - Lorène BOURGAIN" userId="edba57db-8948-40a1-aea4-f596e10d0d46" providerId="ADAL" clId="{A6011F81-44A5-497C-96E2-E4D8C34D2EB0}" dt="2020-02-19T16:30:01.170" v="4220" actId="113"/>
          <ac:spMkLst>
            <pc:docMk/>
            <pc:sldMk cId="2356036932" sldId="856"/>
            <ac:spMk id="4" creationId="{9B64DEF7-964B-4673-B63D-EC079F7C85EE}"/>
          </ac:spMkLst>
        </pc:spChg>
      </pc:sldChg>
      <pc:sldChg chg="modSp add modNotesTx">
        <pc:chgData name="WEBLEX - Lorène BOURGAIN" userId="edba57db-8948-40a1-aea4-f596e10d0d46" providerId="ADAL" clId="{A6011F81-44A5-497C-96E2-E4D8C34D2EB0}" dt="2020-02-20T15:39:46.091" v="5033" actId="20577"/>
        <pc:sldMkLst>
          <pc:docMk/>
          <pc:sldMk cId="409034222" sldId="861"/>
        </pc:sldMkLst>
        <pc:spChg chg="mod">
          <ac:chgData name="WEBLEX - Lorène BOURGAIN" userId="edba57db-8948-40a1-aea4-f596e10d0d46" providerId="ADAL" clId="{A6011F81-44A5-497C-96E2-E4D8C34D2EB0}" dt="2020-02-20T15:29:22.190" v="4555"/>
          <ac:spMkLst>
            <pc:docMk/>
            <pc:sldMk cId="409034222" sldId="861"/>
            <ac:spMk id="2" creationId="{03539729-0339-42A1-8023-9DF143D4BDD1}"/>
          </ac:spMkLst>
        </pc:spChg>
        <pc:spChg chg="mod">
          <ac:chgData name="WEBLEX - Lorène BOURGAIN" userId="edba57db-8948-40a1-aea4-f596e10d0d46" providerId="ADAL" clId="{A6011F81-44A5-497C-96E2-E4D8C34D2EB0}" dt="2020-02-20T15:39:11.112" v="5018" actId="108"/>
          <ac:spMkLst>
            <pc:docMk/>
            <pc:sldMk cId="409034222" sldId="861"/>
            <ac:spMk id="3" creationId="{589BB4BE-E6EB-4957-B6C5-A79333F90A75}"/>
          </ac:spMkLst>
        </pc:spChg>
        <pc:spChg chg="mod">
          <ac:chgData name="WEBLEX - Lorène BOURGAIN" userId="edba57db-8948-40a1-aea4-f596e10d0d46" providerId="ADAL" clId="{A6011F81-44A5-497C-96E2-E4D8C34D2EB0}" dt="2020-02-20T15:36:52.234" v="4934" actId="20577"/>
          <ac:spMkLst>
            <pc:docMk/>
            <pc:sldMk cId="409034222" sldId="861"/>
            <ac:spMk id="4" creationId="{C0C59C3B-92C0-4543-97BD-C7C78F478F00}"/>
          </ac:spMkLst>
        </pc:spChg>
      </pc:sldChg>
      <pc:sldChg chg="modSp add modNotesTx">
        <pc:chgData name="WEBLEX - Lorène BOURGAIN" userId="edba57db-8948-40a1-aea4-f596e10d0d46" providerId="ADAL" clId="{A6011F81-44A5-497C-96E2-E4D8C34D2EB0}" dt="2020-02-24T12:57:10.031" v="5447" actId="20577"/>
        <pc:sldMkLst>
          <pc:docMk/>
          <pc:sldMk cId="4137659990" sldId="869"/>
        </pc:sldMkLst>
        <pc:spChg chg="mod">
          <ac:chgData name="WEBLEX - Lorène BOURGAIN" userId="edba57db-8948-40a1-aea4-f596e10d0d46" providerId="ADAL" clId="{A6011F81-44A5-497C-96E2-E4D8C34D2EB0}" dt="2020-02-24T12:54:53.197" v="5035"/>
          <ac:spMkLst>
            <pc:docMk/>
            <pc:sldMk cId="4137659990" sldId="869"/>
            <ac:spMk id="2" creationId="{46065445-FF99-4E06-B822-6A6F85B109C4}"/>
          </ac:spMkLst>
        </pc:spChg>
        <pc:spChg chg="mod">
          <ac:chgData name="WEBLEX - Lorène BOURGAIN" userId="edba57db-8948-40a1-aea4-f596e10d0d46" providerId="ADAL" clId="{A6011F81-44A5-497C-96E2-E4D8C34D2EB0}" dt="2020-02-24T12:56:37.030" v="5424" actId="108"/>
          <ac:spMkLst>
            <pc:docMk/>
            <pc:sldMk cId="4137659990" sldId="869"/>
            <ac:spMk id="3" creationId="{C9943CC9-766E-4CC7-91DA-722BC3C1C30F}"/>
          </ac:spMkLst>
        </pc:spChg>
        <pc:spChg chg="mod">
          <ac:chgData name="WEBLEX - Lorène BOURGAIN" userId="edba57db-8948-40a1-aea4-f596e10d0d46" providerId="ADAL" clId="{A6011F81-44A5-497C-96E2-E4D8C34D2EB0}" dt="2020-02-24T12:55:05.523" v="5078" actId="113"/>
          <ac:spMkLst>
            <pc:docMk/>
            <pc:sldMk cId="4137659990" sldId="869"/>
            <ac:spMk id="4" creationId="{CF66827B-708B-43B4-B1D2-8F501D5010CB}"/>
          </ac:spMkLst>
        </pc:spChg>
      </pc:sldChg>
      <pc:sldChg chg="modSp add modNotesTx">
        <pc:chgData name="WEBLEX - Lorène BOURGAIN" userId="edba57db-8948-40a1-aea4-f596e10d0d46" providerId="ADAL" clId="{A6011F81-44A5-497C-96E2-E4D8C34D2EB0}" dt="2020-02-24T13:00:54.191" v="5783" actId="20577"/>
        <pc:sldMkLst>
          <pc:docMk/>
          <pc:sldMk cId="764597156" sldId="870"/>
        </pc:sldMkLst>
        <pc:spChg chg="mod">
          <ac:chgData name="WEBLEX - Lorène BOURGAIN" userId="edba57db-8948-40a1-aea4-f596e10d0d46" providerId="ADAL" clId="{A6011F81-44A5-497C-96E2-E4D8C34D2EB0}" dt="2020-02-24T12:57:29.846" v="5449"/>
          <ac:spMkLst>
            <pc:docMk/>
            <pc:sldMk cId="764597156" sldId="870"/>
            <ac:spMk id="2" creationId="{859A3EC7-FD71-4A1F-8F23-995982FDDC45}"/>
          </ac:spMkLst>
        </pc:spChg>
        <pc:spChg chg="mod">
          <ac:chgData name="WEBLEX - Lorène BOURGAIN" userId="edba57db-8948-40a1-aea4-f596e10d0d46" providerId="ADAL" clId="{A6011F81-44A5-497C-96E2-E4D8C34D2EB0}" dt="2020-02-24T12:59:37.435" v="5748" actId="108"/>
          <ac:spMkLst>
            <pc:docMk/>
            <pc:sldMk cId="764597156" sldId="870"/>
            <ac:spMk id="3" creationId="{198B5454-F645-4311-BDB9-280B4578BE87}"/>
          </ac:spMkLst>
        </pc:spChg>
        <pc:spChg chg="mod">
          <ac:chgData name="WEBLEX - Lorène BOURGAIN" userId="edba57db-8948-40a1-aea4-f596e10d0d46" providerId="ADAL" clId="{A6011F81-44A5-497C-96E2-E4D8C34D2EB0}" dt="2020-02-24T12:57:39.265" v="5477" actId="113"/>
          <ac:spMkLst>
            <pc:docMk/>
            <pc:sldMk cId="764597156" sldId="870"/>
            <ac:spMk id="4" creationId="{CB562BB6-51EC-468A-B52B-E0D361559A91}"/>
          </ac:spMkLst>
        </pc:spChg>
      </pc:sldChg>
      <pc:sldChg chg="modSp add modNotesTx">
        <pc:chgData name="WEBLEX - Lorène BOURGAIN" userId="edba57db-8948-40a1-aea4-f596e10d0d46" providerId="ADAL" clId="{A6011F81-44A5-497C-96E2-E4D8C34D2EB0}" dt="2020-02-25T13:21:55.273" v="5923" actId="20577"/>
        <pc:sldMkLst>
          <pc:docMk/>
          <pc:sldMk cId="2454604285" sldId="874"/>
        </pc:sldMkLst>
        <pc:spChg chg="mod">
          <ac:chgData name="WEBLEX - Lorène BOURGAIN" userId="edba57db-8948-40a1-aea4-f596e10d0d46" providerId="ADAL" clId="{A6011F81-44A5-497C-96E2-E4D8C34D2EB0}" dt="2020-02-25T13:20:29.747" v="5785"/>
          <ac:spMkLst>
            <pc:docMk/>
            <pc:sldMk cId="2454604285" sldId="874"/>
            <ac:spMk id="2" creationId="{C9CB4ED9-5696-4C82-83D4-9FF1AAB4407A}"/>
          </ac:spMkLst>
        </pc:spChg>
        <pc:spChg chg="mod">
          <ac:chgData name="WEBLEX - Lorène BOURGAIN" userId="edba57db-8948-40a1-aea4-f596e10d0d46" providerId="ADAL" clId="{A6011F81-44A5-497C-96E2-E4D8C34D2EB0}" dt="2020-02-25T13:21:25.995" v="5905" actId="108"/>
          <ac:spMkLst>
            <pc:docMk/>
            <pc:sldMk cId="2454604285" sldId="874"/>
            <ac:spMk id="3" creationId="{687C9497-2801-48CA-B3B9-4F47AB6CCD64}"/>
          </ac:spMkLst>
        </pc:spChg>
        <pc:spChg chg="mod">
          <ac:chgData name="WEBLEX - Lorène BOURGAIN" userId="edba57db-8948-40a1-aea4-f596e10d0d46" providerId="ADAL" clId="{A6011F81-44A5-497C-96E2-E4D8C34D2EB0}" dt="2020-02-25T13:20:54.168" v="5854" actId="20577"/>
          <ac:spMkLst>
            <pc:docMk/>
            <pc:sldMk cId="2454604285" sldId="874"/>
            <ac:spMk id="4" creationId="{9AF83D61-7A3C-469F-BCE9-C81CD73C8919}"/>
          </ac:spMkLst>
        </pc:spChg>
      </pc:sldChg>
      <pc:sldChg chg="modSp add modNotesTx">
        <pc:chgData name="WEBLEX - Lorène BOURGAIN" userId="edba57db-8948-40a1-aea4-f596e10d0d46" providerId="ADAL" clId="{A6011F81-44A5-497C-96E2-E4D8C34D2EB0}" dt="2020-02-25T13:27:50.904" v="6395" actId="20577"/>
        <pc:sldMkLst>
          <pc:docMk/>
          <pc:sldMk cId="472164172" sldId="875"/>
        </pc:sldMkLst>
        <pc:spChg chg="mod">
          <ac:chgData name="WEBLEX - Lorène BOURGAIN" userId="edba57db-8948-40a1-aea4-f596e10d0d46" providerId="ADAL" clId="{A6011F81-44A5-497C-96E2-E4D8C34D2EB0}" dt="2020-02-25T13:22:54.660" v="5926"/>
          <ac:spMkLst>
            <pc:docMk/>
            <pc:sldMk cId="472164172" sldId="875"/>
            <ac:spMk id="2" creationId="{8D7DF422-FBDB-454C-AFF5-4C5464998674}"/>
          </ac:spMkLst>
        </pc:spChg>
        <pc:spChg chg="mod">
          <ac:chgData name="WEBLEX - Lorène BOURGAIN" userId="edba57db-8948-40a1-aea4-f596e10d0d46" providerId="ADAL" clId="{A6011F81-44A5-497C-96E2-E4D8C34D2EB0}" dt="2020-02-25T13:27:21.901" v="6380" actId="108"/>
          <ac:spMkLst>
            <pc:docMk/>
            <pc:sldMk cId="472164172" sldId="875"/>
            <ac:spMk id="3" creationId="{2A0550FB-DB9F-491B-BE92-1565EDF00508}"/>
          </ac:spMkLst>
        </pc:spChg>
        <pc:spChg chg="mod">
          <ac:chgData name="WEBLEX - Lorène BOURGAIN" userId="edba57db-8948-40a1-aea4-f596e10d0d46" providerId="ADAL" clId="{A6011F81-44A5-497C-96E2-E4D8C34D2EB0}" dt="2020-02-25T13:25:37.640" v="6029" actId="20577"/>
          <ac:spMkLst>
            <pc:docMk/>
            <pc:sldMk cId="472164172" sldId="875"/>
            <ac:spMk id="4" creationId="{1FE0C89F-27BE-4EC6-B014-35C67E09525A}"/>
          </ac:spMkLst>
        </pc:spChg>
      </pc:sldChg>
      <pc:sldChg chg="modSp add modNotesTx">
        <pc:chgData name="WEBLEX - Lorène BOURGAIN" userId="edba57db-8948-40a1-aea4-f596e10d0d46" providerId="ADAL" clId="{A6011F81-44A5-497C-96E2-E4D8C34D2EB0}" dt="2020-02-25T13:30:50.136" v="6854" actId="20577"/>
        <pc:sldMkLst>
          <pc:docMk/>
          <pc:sldMk cId="3282144452" sldId="876"/>
        </pc:sldMkLst>
        <pc:spChg chg="mod">
          <ac:chgData name="WEBLEX - Lorène BOURGAIN" userId="edba57db-8948-40a1-aea4-f596e10d0d46" providerId="ADAL" clId="{A6011F81-44A5-497C-96E2-E4D8C34D2EB0}" dt="2020-02-25T13:22:56.222" v="5927"/>
          <ac:spMkLst>
            <pc:docMk/>
            <pc:sldMk cId="3282144452" sldId="876"/>
            <ac:spMk id="2" creationId="{933A38C5-323D-4771-B20C-DF497C28E2DF}"/>
          </ac:spMkLst>
        </pc:spChg>
        <pc:spChg chg="mod">
          <ac:chgData name="WEBLEX - Lorène BOURGAIN" userId="edba57db-8948-40a1-aea4-f596e10d0d46" providerId="ADAL" clId="{A6011F81-44A5-497C-96E2-E4D8C34D2EB0}" dt="2020-02-25T13:30:50.136" v="6854" actId="20577"/>
          <ac:spMkLst>
            <pc:docMk/>
            <pc:sldMk cId="3282144452" sldId="876"/>
            <ac:spMk id="3" creationId="{1D664602-9A6C-4676-8101-EFE6EFF50DE2}"/>
          </ac:spMkLst>
        </pc:spChg>
        <pc:spChg chg="mod">
          <ac:chgData name="WEBLEX - Lorène BOURGAIN" userId="edba57db-8948-40a1-aea4-f596e10d0d46" providerId="ADAL" clId="{A6011F81-44A5-497C-96E2-E4D8C34D2EB0}" dt="2020-02-25T13:24:08.878" v="5985"/>
          <ac:spMkLst>
            <pc:docMk/>
            <pc:sldMk cId="3282144452" sldId="876"/>
            <ac:spMk id="4" creationId="{8BB51937-E4C0-44FF-B1B0-1CFA465A20B4}"/>
          </ac:spMkLst>
        </pc:spChg>
      </pc:sldChg>
    </pc:docChg>
  </pc:docChgLst>
  <pc:docChgLst>
    <pc:chgData name="WEBLEX - Damien KERNALEGUEN" userId="S::dkernaleguen@weblex.fr::8de98638-9589-4e32-97e9-ecd05a207b9d" providerId="AD" clId="Web-{77AA3CB6-4D71-0B03-0583-3C2A6E470B73}"/>
    <pc:docChg chg="addSld modSld sldOrd">
      <pc:chgData name="WEBLEX - Damien KERNALEGUEN" userId="S::dkernaleguen@weblex.fr::8de98638-9589-4e32-97e9-ecd05a207b9d" providerId="AD" clId="Web-{77AA3CB6-4D71-0B03-0583-3C2A6E470B73}" dt="2020-02-14T09:46:08.264" v="401" actId="1076"/>
      <pc:docMkLst>
        <pc:docMk/>
      </pc:docMkLst>
      <pc:sldChg chg="modSp modNotes">
        <pc:chgData name="WEBLEX - Damien KERNALEGUEN" userId="S::dkernaleguen@weblex.fr::8de98638-9589-4e32-97e9-ecd05a207b9d" providerId="AD" clId="Web-{77AA3CB6-4D71-0B03-0583-3C2A6E470B73}" dt="2020-02-14T09:44:35.749" v="394" actId="20577"/>
        <pc:sldMkLst>
          <pc:docMk/>
          <pc:sldMk cId="2591283712" sldId="738"/>
        </pc:sldMkLst>
        <pc:spChg chg="mod">
          <ac:chgData name="WEBLEX - Damien KERNALEGUEN" userId="S::dkernaleguen@weblex.fr::8de98638-9589-4e32-97e9-ecd05a207b9d" providerId="AD" clId="Web-{77AA3CB6-4D71-0B03-0583-3C2A6E470B73}" dt="2020-02-14T09:44:35.749" v="394" actId="20577"/>
          <ac:spMkLst>
            <pc:docMk/>
            <pc:sldMk cId="2591283712" sldId="738"/>
            <ac:spMk id="3" creationId="{D3E02A91-86E9-AC43-A857-3589E1F6678C}"/>
          </ac:spMkLst>
        </pc:spChg>
        <pc:spChg chg="mod">
          <ac:chgData name="WEBLEX - Damien KERNALEGUEN" userId="S::dkernaleguen@weblex.fr::8de98638-9589-4e32-97e9-ecd05a207b9d" providerId="AD" clId="Web-{77AA3CB6-4D71-0B03-0583-3C2A6E470B73}" dt="2020-02-14T09:42:36.828" v="339" actId="20577"/>
          <ac:spMkLst>
            <pc:docMk/>
            <pc:sldMk cId="2591283712" sldId="738"/>
            <ac:spMk id="4" creationId="{3E87D24E-715F-894B-9112-97BA38C56587}"/>
          </ac:spMkLst>
        </pc:spChg>
      </pc:sldChg>
      <pc:sldChg chg="modSp new modNotes">
        <pc:chgData name="WEBLEX - Damien KERNALEGUEN" userId="S::dkernaleguen@weblex.fr::8de98638-9589-4e32-97e9-ecd05a207b9d" providerId="AD" clId="Web-{77AA3CB6-4D71-0B03-0583-3C2A6E470B73}" dt="2020-02-14T09:35:35.378" v="184" actId="20577"/>
        <pc:sldMkLst>
          <pc:docMk/>
          <pc:sldMk cId="2154017311" sldId="812"/>
        </pc:sldMkLst>
        <pc:spChg chg="mod">
          <ac:chgData name="WEBLEX - Damien KERNALEGUEN" userId="S::dkernaleguen@weblex.fr::8de98638-9589-4e32-97e9-ecd05a207b9d" providerId="AD" clId="Web-{77AA3CB6-4D71-0B03-0583-3C2A6E470B73}" dt="2020-02-14T09:29:14.646" v="3" actId="20577"/>
          <ac:spMkLst>
            <pc:docMk/>
            <pc:sldMk cId="2154017311" sldId="812"/>
            <ac:spMk id="2" creationId="{8D2F4394-8203-4DB9-9D03-1785DFF8DC5E}"/>
          </ac:spMkLst>
        </pc:spChg>
        <pc:spChg chg="mod">
          <ac:chgData name="WEBLEX - Damien KERNALEGUEN" userId="S::dkernaleguen@weblex.fr::8de98638-9589-4e32-97e9-ecd05a207b9d" providerId="AD" clId="Web-{77AA3CB6-4D71-0B03-0583-3C2A6E470B73}" dt="2020-02-14T09:35:35.378" v="184" actId="20577"/>
          <ac:spMkLst>
            <pc:docMk/>
            <pc:sldMk cId="2154017311" sldId="812"/>
            <ac:spMk id="3" creationId="{16056642-86FA-4C85-B20C-895D8934B1AF}"/>
          </ac:spMkLst>
        </pc:spChg>
        <pc:spChg chg="mod">
          <ac:chgData name="WEBLEX - Damien KERNALEGUEN" userId="S::dkernaleguen@weblex.fr::8de98638-9589-4e32-97e9-ecd05a207b9d" providerId="AD" clId="Web-{77AA3CB6-4D71-0B03-0583-3C2A6E470B73}" dt="2020-02-14T09:29:20.630" v="26" actId="20577"/>
          <ac:spMkLst>
            <pc:docMk/>
            <pc:sldMk cId="2154017311" sldId="812"/>
            <ac:spMk id="4" creationId="{F9491833-41B1-417C-824F-5E0A8318F496}"/>
          </ac:spMkLst>
        </pc:spChg>
      </pc:sldChg>
      <pc:sldChg chg="add replId">
        <pc:chgData name="WEBLEX - Damien KERNALEGUEN" userId="S::dkernaleguen@weblex.fr::8de98638-9589-4e32-97e9-ecd05a207b9d" providerId="AD" clId="Web-{77AA3CB6-4D71-0B03-0583-3C2A6E470B73}" dt="2020-02-14T09:35:53.550" v="186"/>
        <pc:sldMkLst>
          <pc:docMk/>
          <pc:sldMk cId="3111541675" sldId="813"/>
        </pc:sldMkLst>
      </pc:sldChg>
      <pc:sldChg chg="modSp add ord replId">
        <pc:chgData name="WEBLEX - Damien KERNALEGUEN" userId="S::dkernaleguen@weblex.fr::8de98638-9589-4e32-97e9-ecd05a207b9d" providerId="AD" clId="Web-{77AA3CB6-4D71-0B03-0583-3C2A6E470B73}" dt="2020-02-14T09:46:08.264" v="401" actId="1076"/>
        <pc:sldMkLst>
          <pc:docMk/>
          <pc:sldMk cId="3899309597" sldId="814"/>
        </pc:sldMkLst>
        <pc:spChg chg="mod">
          <ac:chgData name="WEBLEX - Damien KERNALEGUEN" userId="S::dkernaleguen@weblex.fr::8de98638-9589-4e32-97e9-ecd05a207b9d" providerId="AD" clId="Web-{77AA3CB6-4D71-0B03-0583-3C2A6E470B73}" dt="2020-02-14T09:46:08.264" v="401" actId="1076"/>
          <ac:spMkLst>
            <pc:docMk/>
            <pc:sldMk cId="3899309597" sldId="814"/>
            <ac:spMk id="4" creationId="{3E87D24E-715F-894B-9112-97BA38C56587}"/>
          </ac:spMkLst>
        </pc:spChg>
      </pc:sldChg>
    </pc:docChg>
  </pc:docChgLst>
  <pc:docChgLst>
    <pc:chgData name="WEBLEX - Damien KERNALEGUEN" userId="S::dkernaleguen@weblex.fr::8de98638-9589-4e32-97e9-ecd05a207b9d" providerId="AD" clId="Web-{A029BCF3-F42A-4524-DD7E-9642DBB3091C}"/>
    <pc:docChg chg="addSld modSld">
      <pc:chgData name="WEBLEX - Damien KERNALEGUEN" userId="S::dkernaleguen@weblex.fr::8de98638-9589-4e32-97e9-ecd05a207b9d" providerId="AD" clId="Web-{A029BCF3-F42A-4524-DD7E-9642DBB3091C}" dt="2020-02-20T07:51:43.681" v="615" actId="20577"/>
      <pc:docMkLst>
        <pc:docMk/>
      </pc:docMkLst>
      <pc:sldChg chg="addSp delSp modSp modNotes">
        <pc:chgData name="WEBLEX - Damien KERNALEGUEN" userId="S::dkernaleguen@weblex.fr::8de98638-9589-4e32-97e9-ecd05a207b9d" providerId="AD" clId="Web-{A029BCF3-F42A-4524-DD7E-9642DBB3091C}" dt="2020-02-20T07:47:49.896" v="475" actId="20577"/>
        <pc:sldMkLst>
          <pc:docMk/>
          <pc:sldMk cId="1053012349" sldId="816"/>
        </pc:sldMkLst>
        <pc:spChg chg="mod">
          <ac:chgData name="WEBLEX - Damien KERNALEGUEN" userId="S::dkernaleguen@weblex.fr::8de98638-9589-4e32-97e9-ecd05a207b9d" providerId="AD" clId="Web-{A029BCF3-F42A-4524-DD7E-9642DBB3091C}" dt="2020-02-20T07:47:49.896" v="475" actId="20577"/>
          <ac:spMkLst>
            <pc:docMk/>
            <pc:sldMk cId="1053012349" sldId="816"/>
            <ac:spMk id="3" creationId="{D3E02A91-86E9-AC43-A857-3589E1F6678C}"/>
          </ac:spMkLst>
        </pc:spChg>
        <pc:spChg chg="del mod">
          <ac:chgData name="WEBLEX - Damien KERNALEGUEN" userId="S::dkernaleguen@weblex.fr::8de98638-9589-4e32-97e9-ecd05a207b9d" providerId="AD" clId="Web-{A029BCF3-F42A-4524-DD7E-9642DBB3091C}" dt="2020-02-20T07:44:02.673" v="37"/>
          <ac:spMkLst>
            <pc:docMk/>
            <pc:sldMk cId="1053012349" sldId="816"/>
            <ac:spMk id="4" creationId="{3E87D24E-715F-894B-9112-97BA38C56587}"/>
          </ac:spMkLst>
        </pc:spChg>
        <pc:spChg chg="add mod">
          <ac:chgData name="WEBLEX - Damien KERNALEGUEN" userId="S::dkernaleguen@weblex.fr::8de98638-9589-4e32-97e9-ecd05a207b9d" providerId="AD" clId="Web-{A029BCF3-F42A-4524-DD7E-9642DBB3091C}" dt="2020-02-20T07:44:15.564" v="43" actId="20577"/>
          <ac:spMkLst>
            <pc:docMk/>
            <pc:sldMk cId="1053012349" sldId="816"/>
            <ac:spMk id="7" creationId="{394D34B2-9DFD-4C84-802D-02CC0C237104}"/>
          </ac:spMkLst>
        </pc:spChg>
      </pc:sldChg>
      <pc:sldChg chg="modSp modNotes">
        <pc:chgData name="WEBLEX - Damien KERNALEGUEN" userId="S::dkernaleguen@weblex.fr::8de98638-9589-4e32-97e9-ecd05a207b9d" providerId="AD" clId="Web-{A029BCF3-F42A-4524-DD7E-9642DBB3091C}" dt="2020-02-20T07:51:43.681" v="614" actId="20577"/>
        <pc:sldMkLst>
          <pc:docMk/>
          <pc:sldMk cId="2776443444" sldId="845"/>
        </pc:sldMkLst>
        <pc:spChg chg="mod">
          <ac:chgData name="WEBLEX - Damien KERNALEGUEN" userId="S::dkernaleguen@weblex.fr::8de98638-9589-4e32-97e9-ecd05a207b9d" providerId="AD" clId="Web-{A029BCF3-F42A-4524-DD7E-9642DBB3091C}" dt="2020-02-20T07:51:43.681" v="614" actId="20577"/>
          <ac:spMkLst>
            <pc:docMk/>
            <pc:sldMk cId="2776443444" sldId="845"/>
            <ac:spMk id="3" creationId="{D3E02A91-86E9-AC43-A857-3589E1F6678C}"/>
          </ac:spMkLst>
        </pc:spChg>
        <pc:spChg chg="mod">
          <ac:chgData name="WEBLEX - Damien KERNALEGUEN" userId="S::dkernaleguen@weblex.fr::8de98638-9589-4e32-97e9-ecd05a207b9d" providerId="AD" clId="Web-{A029BCF3-F42A-4524-DD7E-9642DBB3091C}" dt="2020-02-20T07:50:08.992" v="520" actId="20577"/>
          <ac:spMkLst>
            <pc:docMk/>
            <pc:sldMk cId="2776443444" sldId="845"/>
            <ac:spMk id="4" creationId="{3E87D24E-715F-894B-9112-97BA38C56587}"/>
          </ac:spMkLst>
        </pc:spChg>
      </pc:sldChg>
      <pc:sldChg chg="add replId">
        <pc:chgData name="WEBLEX - Damien KERNALEGUEN" userId="S::dkernaleguen@weblex.fr::8de98638-9589-4e32-97e9-ecd05a207b9d" providerId="AD" clId="Web-{A029BCF3-F42A-4524-DD7E-9642DBB3091C}" dt="2020-02-20T07:43:34.001" v="0"/>
        <pc:sldMkLst>
          <pc:docMk/>
          <pc:sldMk cId="2790622092" sldId="858"/>
        </pc:sldMkLst>
      </pc:sldChg>
      <pc:sldChg chg="add replId">
        <pc:chgData name="WEBLEX - Damien KERNALEGUEN" userId="S::dkernaleguen@weblex.fr::8de98638-9589-4e32-97e9-ecd05a207b9d" providerId="AD" clId="Web-{A029BCF3-F42A-4524-DD7E-9642DBB3091C}" dt="2020-02-20T07:49:52.226" v="478"/>
        <pc:sldMkLst>
          <pc:docMk/>
          <pc:sldMk cId="3180180691" sldId="859"/>
        </pc:sldMkLst>
      </pc:sldChg>
    </pc:docChg>
  </pc:docChgLst>
  <pc:docChgLst>
    <pc:chgData name="WEBLEX - Céline Menguy" userId="f23441e4-dd6e-415e-bf7f-c7b058dde51a" providerId="ADAL" clId="{95725E02-F1BE-48A0-B5AD-77C1D6EEC4DD}"/>
    <pc:docChg chg="modSld">
      <pc:chgData name="WEBLEX - Céline Menguy" userId="f23441e4-dd6e-415e-bf7f-c7b058dde51a" providerId="ADAL" clId="{95725E02-F1BE-48A0-B5AD-77C1D6EEC4DD}" dt="2021-06-15T08:34:02.105" v="25" actId="20577"/>
      <pc:docMkLst>
        <pc:docMk/>
      </pc:docMkLst>
      <pc:sldChg chg="modSp mod">
        <pc:chgData name="WEBLEX - Céline Menguy" userId="f23441e4-dd6e-415e-bf7f-c7b058dde51a" providerId="ADAL" clId="{95725E02-F1BE-48A0-B5AD-77C1D6EEC4DD}" dt="2021-06-15T08:27:18.446" v="1" actId="20577"/>
        <pc:sldMkLst>
          <pc:docMk/>
          <pc:sldMk cId="2172444686" sldId="891"/>
        </pc:sldMkLst>
        <pc:spChg chg="mod">
          <ac:chgData name="WEBLEX - Céline Menguy" userId="f23441e4-dd6e-415e-bf7f-c7b058dde51a" providerId="ADAL" clId="{95725E02-F1BE-48A0-B5AD-77C1D6EEC4DD}" dt="2021-06-15T08:27:18.446" v="1" actId="20577"/>
          <ac:spMkLst>
            <pc:docMk/>
            <pc:sldMk cId="2172444686" sldId="891"/>
            <ac:spMk id="3" creationId="{D3E02A91-86E9-AC43-A857-3589E1F6678C}"/>
          </ac:spMkLst>
        </pc:spChg>
      </pc:sldChg>
      <pc:sldChg chg="modNotesTx">
        <pc:chgData name="WEBLEX - Céline Menguy" userId="f23441e4-dd6e-415e-bf7f-c7b058dde51a" providerId="ADAL" clId="{95725E02-F1BE-48A0-B5AD-77C1D6EEC4DD}" dt="2021-06-15T08:32:51.875" v="24" actId="20577"/>
        <pc:sldMkLst>
          <pc:docMk/>
          <pc:sldMk cId="1571989700" sldId="892"/>
        </pc:sldMkLst>
      </pc:sldChg>
      <pc:sldChg chg="modSp mod">
        <pc:chgData name="WEBLEX - Céline Menguy" userId="f23441e4-dd6e-415e-bf7f-c7b058dde51a" providerId="ADAL" clId="{95725E02-F1BE-48A0-B5AD-77C1D6EEC4DD}" dt="2021-06-15T08:27:37.210" v="3" actId="20577"/>
        <pc:sldMkLst>
          <pc:docMk/>
          <pc:sldMk cId="399094650" sldId="937"/>
        </pc:sldMkLst>
        <pc:spChg chg="mod">
          <ac:chgData name="WEBLEX - Céline Menguy" userId="f23441e4-dd6e-415e-bf7f-c7b058dde51a" providerId="ADAL" clId="{95725E02-F1BE-48A0-B5AD-77C1D6EEC4DD}" dt="2021-06-15T08:27:37.210" v="3" actId="20577"/>
          <ac:spMkLst>
            <pc:docMk/>
            <pc:sldMk cId="399094650" sldId="937"/>
            <ac:spMk id="3" creationId="{D3E02A91-86E9-AC43-A857-3589E1F6678C}"/>
          </ac:spMkLst>
        </pc:spChg>
      </pc:sldChg>
      <pc:sldChg chg="modSp mod">
        <pc:chgData name="WEBLEX - Céline Menguy" userId="f23441e4-dd6e-415e-bf7f-c7b058dde51a" providerId="ADAL" clId="{95725E02-F1BE-48A0-B5AD-77C1D6EEC4DD}" dt="2021-06-15T08:27:55.856" v="5" actId="20577"/>
        <pc:sldMkLst>
          <pc:docMk/>
          <pc:sldMk cId="2643537053" sldId="985"/>
        </pc:sldMkLst>
        <pc:spChg chg="mod">
          <ac:chgData name="WEBLEX - Céline Menguy" userId="f23441e4-dd6e-415e-bf7f-c7b058dde51a" providerId="ADAL" clId="{95725E02-F1BE-48A0-B5AD-77C1D6EEC4DD}" dt="2021-06-15T08:27:55.856" v="5" actId="20577"/>
          <ac:spMkLst>
            <pc:docMk/>
            <pc:sldMk cId="2643537053" sldId="985"/>
            <ac:spMk id="3" creationId="{D3E02A91-86E9-AC43-A857-3589E1F6678C}"/>
          </ac:spMkLst>
        </pc:spChg>
      </pc:sldChg>
      <pc:sldChg chg="modSp mod modNotesTx">
        <pc:chgData name="WEBLEX - Céline Menguy" userId="f23441e4-dd6e-415e-bf7f-c7b058dde51a" providerId="ADAL" clId="{95725E02-F1BE-48A0-B5AD-77C1D6EEC4DD}" dt="2021-06-15T08:34:02.105" v="25" actId="20577"/>
        <pc:sldMkLst>
          <pc:docMk/>
          <pc:sldMk cId="2027717841" sldId="1027"/>
        </pc:sldMkLst>
        <pc:spChg chg="mod">
          <ac:chgData name="WEBLEX - Céline Menguy" userId="f23441e4-dd6e-415e-bf7f-c7b058dde51a" providerId="ADAL" clId="{95725E02-F1BE-48A0-B5AD-77C1D6EEC4DD}" dt="2021-06-15T08:28:19.316" v="7" actId="20577"/>
          <ac:spMkLst>
            <pc:docMk/>
            <pc:sldMk cId="2027717841" sldId="1027"/>
            <ac:spMk id="3" creationId="{D3E02A91-86E9-AC43-A857-3589E1F6678C}"/>
          </ac:spMkLst>
        </pc:spChg>
      </pc:sldChg>
      <pc:sldChg chg="modSp mod">
        <pc:chgData name="WEBLEX - Céline Menguy" userId="f23441e4-dd6e-415e-bf7f-c7b058dde51a" providerId="ADAL" clId="{95725E02-F1BE-48A0-B5AD-77C1D6EEC4DD}" dt="2021-06-15T08:28:33.686" v="9" actId="5793"/>
        <pc:sldMkLst>
          <pc:docMk/>
          <pc:sldMk cId="4068687685" sldId="1095"/>
        </pc:sldMkLst>
        <pc:spChg chg="mod">
          <ac:chgData name="WEBLEX - Céline Menguy" userId="f23441e4-dd6e-415e-bf7f-c7b058dde51a" providerId="ADAL" clId="{95725E02-F1BE-48A0-B5AD-77C1D6EEC4DD}" dt="2021-06-15T08:28:33.686" v="9" actId="5793"/>
          <ac:spMkLst>
            <pc:docMk/>
            <pc:sldMk cId="4068687685" sldId="1095"/>
            <ac:spMk id="3" creationId="{D3E02A91-86E9-AC43-A857-3589E1F6678C}"/>
          </ac:spMkLst>
        </pc:spChg>
      </pc:sldChg>
    </pc:docChg>
  </pc:docChgLst>
  <pc:docChgLst>
    <pc:chgData name="WEBLEX - Damien KERNALEGUEN" userId="S::dkernaleguen@weblex.fr::8de98638-9589-4e32-97e9-ecd05a207b9d" providerId="AD" clId="Web-{17947263-AE8F-F96A-6B71-D0705154C77B}"/>
    <pc:docChg chg="addSld delSld modSld">
      <pc:chgData name="WEBLEX - Damien KERNALEGUEN" userId="S::dkernaleguen@weblex.fr::8de98638-9589-4e32-97e9-ecd05a207b9d" providerId="AD" clId="Web-{17947263-AE8F-F96A-6B71-D0705154C77B}" dt="2020-02-13T08:26:14.958" v="479" actId="20577"/>
      <pc:docMkLst>
        <pc:docMk/>
      </pc:docMkLst>
      <pc:sldChg chg="modSp">
        <pc:chgData name="WEBLEX - Damien KERNALEGUEN" userId="S::dkernaleguen@weblex.fr::8de98638-9589-4e32-97e9-ecd05a207b9d" providerId="AD" clId="Web-{17947263-AE8F-F96A-6B71-D0705154C77B}" dt="2020-02-13T08:16:15.813" v="5" actId="20577"/>
        <pc:sldMkLst>
          <pc:docMk/>
          <pc:sldMk cId="4152904160" sldId="657"/>
        </pc:sldMkLst>
        <pc:spChg chg="mod">
          <ac:chgData name="WEBLEX - Damien KERNALEGUEN" userId="S::dkernaleguen@weblex.fr::8de98638-9589-4e32-97e9-ecd05a207b9d" providerId="AD" clId="Web-{17947263-AE8F-F96A-6B71-D0705154C77B}" dt="2020-02-13T08:16:15.813" v="5" actId="20577"/>
          <ac:spMkLst>
            <pc:docMk/>
            <pc:sldMk cId="4152904160" sldId="657"/>
            <ac:spMk id="2" creationId="{3011E5E9-D8F6-784C-AADC-BE7F679F104E}"/>
          </ac:spMkLst>
        </pc:spChg>
      </pc:sldChg>
      <pc:sldChg chg="modSp del">
        <pc:chgData name="WEBLEX - Damien KERNALEGUEN" userId="S::dkernaleguen@weblex.fr::8de98638-9589-4e32-97e9-ecd05a207b9d" providerId="AD" clId="Web-{17947263-AE8F-F96A-6B71-D0705154C77B}" dt="2020-02-13T08:22:38.706" v="312"/>
        <pc:sldMkLst>
          <pc:docMk/>
          <pc:sldMk cId="3581933046" sldId="754"/>
        </pc:sldMkLst>
        <pc:spChg chg="mod">
          <ac:chgData name="WEBLEX - Damien KERNALEGUEN" userId="S::dkernaleguen@weblex.fr::8de98638-9589-4e32-97e9-ecd05a207b9d" providerId="AD" clId="Web-{17947263-AE8F-F96A-6B71-D0705154C77B}" dt="2020-02-13T08:22:27.050" v="310" actId="20577"/>
          <ac:spMkLst>
            <pc:docMk/>
            <pc:sldMk cId="3581933046" sldId="754"/>
            <ac:spMk id="4" creationId="{3E87D24E-715F-894B-9112-97BA38C56587}"/>
          </ac:spMkLst>
        </pc:spChg>
      </pc:sldChg>
      <pc:sldChg chg="modSp">
        <pc:chgData name="WEBLEX - Damien KERNALEGUEN" userId="S::dkernaleguen@weblex.fr::8de98638-9589-4e32-97e9-ecd05a207b9d" providerId="AD" clId="Web-{17947263-AE8F-F96A-6B71-D0705154C77B}" dt="2020-02-13T08:21:48.159" v="291" actId="20577"/>
        <pc:sldMkLst>
          <pc:docMk/>
          <pc:sldMk cId="4023652226" sldId="762"/>
        </pc:sldMkLst>
        <pc:spChg chg="mod">
          <ac:chgData name="WEBLEX - Damien KERNALEGUEN" userId="S::dkernaleguen@weblex.fr::8de98638-9589-4e32-97e9-ecd05a207b9d" providerId="AD" clId="Web-{17947263-AE8F-F96A-6B71-D0705154C77B}" dt="2020-02-13T08:21:48.159" v="291" actId="20577"/>
          <ac:spMkLst>
            <pc:docMk/>
            <pc:sldMk cId="4023652226" sldId="762"/>
            <ac:spMk id="3" creationId="{D3E02A91-86E9-AC43-A857-3589E1F6678C}"/>
          </ac:spMkLst>
        </pc:spChg>
      </pc:sldChg>
      <pc:sldChg chg="modSp modNotes">
        <pc:chgData name="WEBLEX - Damien KERNALEGUEN" userId="S::dkernaleguen@weblex.fr::8de98638-9589-4e32-97e9-ecd05a207b9d" providerId="AD" clId="Web-{17947263-AE8F-F96A-6B71-D0705154C77B}" dt="2020-02-13T08:19:05.861" v="124" actId="20577"/>
        <pc:sldMkLst>
          <pc:docMk/>
          <pc:sldMk cId="3590360308" sldId="763"/>
        </pc:sldMkLst>
        <pc:spChg chg="mod">
          <ac:chgData name="WEBLEX - Damien KERNALEGUEN" userId="S::dkernaleguen@weblex.fr::8de98638-9589-4e32-97e9-ecd05a207b9d" providerId="AD" clId="Web-{17947263-AE8F-F96A-6B71-D0705154C77B}" dt="2020-02-13T08:16:10.235" v="3" actId="20577"/>
          <ac:spMkLst>
            <pc:docMk/>
            <pc:sldMk cId="3590360308" sldId="763"/>
            <ac:spMk id="2" creationId="{3011E5E9-D8F6-784C-AADC-BE7F679F104E}"/>
          </ac:spMkLst>
        </pc:spChg>
        <pc:spChg chg="mod">
          <ac:chgData name="WEBLEX - Damien KERNALEGUEN" userId="S::dkernaleguen@weblex.fr::8de98638-9589-4e32-97e9-ecd05a207b9d" providerId="AD" clId="Web-{17947263-AE8F-F96A-6B71-D0705154C77B}" dt="2020-02-13T08:19:05.861" v="124" actId="20577"/>
          <ac:spMkLst>
            <pc:docMk/>
            <pc:sldMk cId="3590360308" sldId="763"/>
            <ac:spMk id="3" creationId="{D3E02A91-86E9-AC43-A857-3589E1F6678C}"/>
          </ac:spMkLst>
        </pc:spChg>
        <pc:spChg chg="mod">
          <ac:chgData name="WEBLEX - Damien KERNALEGUEN" userId="S::dkernaleguen@weblex.fr::8de98638-9589-4e32-97e9-ecd05a207b9d" providerId="AD" clId="Web-{17947263-AE8F-F96A-6B71-D0705154C77B}" dt="2020-02-13T08:18:16.220" v="45" actId="20577"/>
          <ac:spMkLst>
            <pc:docMk/>
            <pc:sldMk cId="3590360308" sldId="763"/>
            <ac:spMk id="4" creationId="{3E87D24E-715F-894B-9112-97BA38C56587}"/>
          </ac:spMkLst>
        </pc:spChg>
      </pc:sldChg>
      <pc:sldChg chg="modSp del modNotes">
        <pc:chgData name="WEBLEX - Damien KERNALEGUEN" userId="S::dkernaleguen@weblex.fr::8de98638-9589-4e32-97e9-ecd05a207b9d" providerId="AD" clId="Web-{17947263-AE8F-F96A-6B71-D0705154C77B}" dt="2020-02-13T08:21:54.253" v="293"/>
        <pc:sldMkLst>
          <pc:docMk/>
          <pc:sldMk cId="3566796205" sldId="785"/>
        </pc:sldMkLst>
        <pc:spChg chg="mod">
          <ac:chgData name="WEBLEX - Damien KERNALEGUEN" userId="S::dkernaleguen@weblex.fr::8de98638-9589-4e32-97e9-ecd05a207b9d" providerId="AD" clId="Web-{17947263-AE8F-F96A-6B71-D0705154C77B}" dt="2020-02-13T08:19:58.674" v="146" actId="1076"/>
          <ac:spMkLst>
            <pc:docMk/>
            <pc:sldMk cId="3566796205" sldId="785"/>
            <ac:spMk id="3" creationId="{D3E02A91-86E9-AC43-A857-3589E1F6678C}"/>
          </ac:spMkLst>
        </pc:spChg>
        <pc:spChg chg="mod">
          <ac:chgData name="WEBLEX - Damien KERNALEGUEN" userId="S::dkernaleguen@weblex.fr::8de98638-9589-4e32-97e9-ecd05a207b9d" providerId="AD" clId="Web-{17947263-AE8F-F96A-6B71-D0705154C77B}" dt="2020-02-13T08:19:38.549" v="145" actId="20577"/>
          <ac:spMkLst>
            <pc:docMk/>
            <pc:sldMk cId="3566796205" sldId="785"/>
            <ac:spMk id="4" creationId="{3E87D24E-715F-894B-9112-97BA38C56587}"/>
          </ac:spMkLst>
        </pc:spChg>
      </pc:sldChg>
      <pc:sldChg chg="modSp add replId">
        <pc:chgData name="WEBLEX - Damien KERNALEGUEN" userId="S::dkernaleguen@weblex.fr::8de98638-9589-4e32-97e9-ecd05a207b9d" providerId="AD" clId="Web-{17947263-AE8F-F96A-6B71-D0705154C77B}" dt="2020-02-13T08:16:18.719" v="8" actId="20577"/>
        <pc:sldMkLst>
          <pc:docMk/>
          <pc:sldMk cId="853907899" sldId="793"/>
        </pc:sldMkLst>
        <pc:spChg chg="mod">
          <ac:chgData name="WEBLEX - Damien KERNALEGUEN" userId="S::dkernaleguen@weblex.fr::8de98638-9589-4e32-97e9-ecd05a207b9d" providerId="AD" clId="Web-{17947263-AE8F-F96A-6B71-D0705154C77B}" dt="2020-02-13T08:16:18.719" v="8" actId="20577"/>
          <ac:spMkLst>
            <pc:docMk/>
            <pc:sldMk cId="853907899" sldId="793"/>
            <ac:spMk id="2" creationId="{3011E5E9-D8F6-784C-AADC-BE7F679F104E}"/>
          </ac:spMkLst>
        </pc:spChg>
      </pc:sldChg>
      <pc:sldChg chg="add replId">
        <pc:chgData name="WEBLEX - Damien KERNALEGUEN" userId="S::dkernaleguen@weblex.fr::8de98638-9589-4e32-97e9-ecd05a207b9d" providerId="AD" clId="Web-{17947263-AE8F-F96A-6B71-D0705154C77B}" dt="2020-02-13T08:19:18.892" v="126"/>
        <pc:sldMkLst>
          <pc:docMk/>
          <pc:sldMk cId="2806091044" sldId="794"/>
        </pc:sldMkLst>
      </pc:sldChg>
      <pc:sldChg chg="modSp add replId modNotes">
        <pc:chgData name="WEBLEX - Damien KERNALEGUEN" userId="S::dkernaleguen@weblex.fr::8de98638-9589-4e32-97e9-ecd05a207b9d" providerId="AD" clId="Web-{17947263-AE8F-F96A-6B71-D0705154C77B}" dt="2020-02-13T08:21:13.207" v="227" actId="20577"/>
        <pc:sldMkLst>
          <pc:docMk/>
          <pc:sldMk cId="1881968914" sldId="795"/>
        </pc:sldMkLst>
        <pc:spChg chg="mod">
          <ac:chgData name="WEBLEX - Damien KERNALEGUEN" userId="S::dkernaleguen@weblex.fr::8de98638-9589-4e32-97e9-ecd05a207b9d" providerId="AD" clId="Web-{17947263-AE8F-F96A-6B71-D0705154C77B}" dt="2020-02-13T08:21:13.207" v="227" actId="20577"/>
          <ac:spMkLst>
            <pc:docMk/>
            <pc:sldMk cId="1881968914" sldId="795"/>
            <ac:spMk id="3" creationId="{D3E02A91-86E9-AC43-A857-3589E1F6678C}"/>
          </ac:spMkLst>
        </pc:spChg>
        <pc:spChg chg="mod">
          <ac:chgData name="WEBLEX - Damien KERNALEGUEN" userId="S::dkernaleguen@weblex.fr::8de98638-9589-4e32-97e9-ecd05a207b9d" providerId="AD" clId="Web-{17947263-AE8F-F96A-6B71-D0705154C77B}" dt="2020-02-13T08:20:42.455" v="165" actId="20577"/>
          <ac:spMkLst>
            <pc:docMk/>
            <pc:sldMk cId="1881968914" sldId="795"/>
            <ac:spMk id="4" creationId="{3E87D24E-715F-894B-9112-97BA38C56587}"/>
          </ac:spMkLst>
        </pc:spChg>
      </pc:sldChg>
      <pc:sldChg chg="add replId">
        <pc:chgData name="WEBLEX - Damien KERNALEGUEN" userId="S::dkernaleguen@weblex.fr::8de98638-9589-4e32-97e9-ecd05a207b9d" providerId="AD" clId="Web-{17947263-AE8F-F96A-6B71-D0705154C77B}" dt="2020-02-13T08:22:19.144" v="294"/>
        <pc:sldMkLst>
          <pc:docMk/>
          <pc:sldMk cId="1831395258" sldId="796"/>
        </pc:sldMkLst>
      </pc:sldChg>
      <pc:sldChg chg="modSp add replId modNotes">
        <pc:chgData name="WEBLEX - Damien KERNALEGUEN" userId="S::dkernaleguen@weblex.fr::8de98638-9589-4e32-97e9-ecd05a207b9d" providerId="AD" clId="Web-{17947263-AE8F-F96A-6B71-D0705154C77B}" dt="2020-02-13T08:23:49.035" v="380" actId="20577"/>
        <pc:sldMkLst>
          <pc:docMk/>
          <pc:sldMk cId="4136022908" sldId="797"/>
        </pc:sldMkLst>
        <pc:spChg chg="mod">
          <ac:chgData name="WEBLEX - Damien KERNALEGUEN" userId="S::dkernaleguen@weblex.fr::8de98638-9589-4e32-97e9-ecd05a207b9d" providerId="AD" clId="Web-{17947263-AE8F-F96A-6B71-D0705154C77B}" dt="2020-02-13T08:23:49.035" v="380" actId="20577"/>
          <ac:spMkLst>
            <pc:docMk/>
            <pc:sldMk cId="4136022908" sldId="797"/>
            <ac:spMk id="3" creationId="{D3E02A91-86E9-AC43-A857-3589E1F6678C}"/>
          </ac:spMkLst>
        </pc:spChg>
        <pc:spChg chg="mod">
          <ac:chgData name="WEBLEX - Damien KERNALEGUEN" userId="S::dkernaleguen@weblex.fr::8de98638-9589-4e32-97e9-ecd05a207b9d" providerId="AD" clId="Web-{17947263-AE8F-F96A-6B71-D0705154C77B}" dt="2020-02-13T08:22:48.613" v="325" actId="20577"/>
          <ac:spMkLst>
            <pc:docMk/>
            <pc:sldMk cId="4136022908" sldId="797"/>
            <ac:spMk id="4" creationId="{3E87D24E-715F-894B-9112-97BA38C56587}"/>
          </ac:spMkLst>
        </pc:spChg>
      </pc:sldChg>
      <pc:sldChg chg="modSp add replId modNotes">
        <pc:chgData name="WEBLEX - Damien KERNALEGUEN" userId="S::dkernaleguen@weblex.fr::8de98638-9589-4e32-97e9-ecd05a207b9d" providerId="AD" clId="Web-{17947263-AE8F-F96A-6B71-D0705154C77B}" dt="2020-02-13T08:26:14.958" v="478" actId="20577"/>
        <pc:sldMkLst>
          <pc:docMk/>
          <pc:sldMk cId="608530955" sldId="798"/>
        </pc:sldMkLst>
        <pc:spChg chg="mod">
          <ac:chgData name="WEBLEX - Damien KERNALEGUEN" userId="S::dkernaleguen@weblex.fr::8de98638-9589-4e32-97e9-ecd05a207b9d" providerId="AD" clId="Web-{17947263-AE8F-F96A-6B71-D0705154C77B}" dt="2020-02-13T08:26:14.958" v="478" actId="20577"/>
          <ac:spMkLst>
            <pc:docMk/>
            <pc:sldMk cId="608530955" sldId="798"/>
            <ac:spMk id="3" creationId="{19600352-A6E5-4060-958A-20F9215360BF}"/>
          </ac:spMkLst>
        </pc:spChg>
        <pc:spChg chg="mod">
          <ac:chgData name="WEBLEX - Damien KERNALEGUEN" userId="S::dkernaleguen@weblex.fr::8de98638-9589-4e32-97e9-ecd05a207b9d" providerId="AD" clId="Web-{17947263-AE8F-F96A-6B71-D0705154C77B}" dt="2020-02-13T08:25:02.426" v="439" actId="20577"/>
          <ac:spMkLst>
            <pc:docMk/>
            <pc:sldMk cId="608530955" sldId="798"/>
            <ac:spMk id="4" creationId="{44E9E84B-D55A-40D4-99CA-E274C85B5F80}"/>
          </ac:spMkLst>
        </pc:spChg>
      </pc:sldChg>
    </pc:docChg>
  </pc:docChgLst>
  <pc:docChgLst>
    <pc:chgData name="WEBLEX - Julie MICHEL" userId="25021893-7a15-45ac-b91c-6704d640096b" providerId="ADAL" clId="{282E31A8-C395-4F75-807E-468F13FBBEA4}"/>
    <pc:docChg chg="addSld delSld modSld sldOrd">
      <pc:chgData name="WEBLEX - Julie MICHEL" userId="25021893-7a15-45ac-b91c-6704d640096b" providerId="ADAL" clId="{282E31A8-C395-4F75-807E-468F13FBBEA4}" dt="2020-02-26T08:20:08.980" v="134" actId="47"/>
      <pc:docMkLst>
        <pc:docMk/>
      </pc:docMkLst>
      <pc:sldChg chg="del">
        <pc:chgData name="WEBLEX - Julie MICHEL" userId="25021893-7a15-45ac-b91c-6704d640096b" providerId="ADAL" clId="{282E31A8-C395-4F75-807E-468F13FBBEA4}" dt="2020-02-26T08:19:03.241" v="60" actId="47"/>
        <pc:sldMkLst>
          <pc:docMk/>
          <pc:sldMk cId="3086588840" sldId="613"/>
        </pc:sldMkLst>
      </pc:sldChg>
      <pc:sldChg chg="del">
        <pc:chgData name="WEBLEX - Julie MICHEL" userId="25021893-7a15-45ac-b91c-6704d640096b" providerId="ADAL" clId="{282E31A8-C395-4F75-807E-468F13FBBEA4}" dt="2020-02-26T08:19:23.081" v="77" actId="47"/>
        <pc:sldMkLst>
          <pc:docMk/>
          <pc:sldMk cId="4152904160" sldId="657"/>
        </pc:sldMkLst>
      </pc:sldChg>
      <pc:sldChg chg="del">
        <pc:chgData name="WEBLEX - Julie MICHEL" userId="25021893-7a15-45ac-b91c-6704d640096b" providerId="ADAL" clId="{282E31A8-C395-4F75-807E-468F13FBBEA4}" dt="2020-02-26T08:19:27.827" v="87" actId="47"/>
        <pc:sldMkLst>
          <pc:docMk/>
          <pc:sldMk cId="3865275998" sldId="668"/>
        </pc:sldMkLst>
      </pc:sldChg>
      <pc:sldChg chg="del">
        <pc:chgData name="WEBLEX - Julie MICHEL" userId="25021893-7a15-45ac-b91c-6704d640096b" providerId="ADAL" clId="{282E31A8-C395-4F75-807E-468F13FBBEA4}" dt="2020-02-26T08:19:34.431" v="99" actId="47"/>
        <pc:sldMkLst>
          <pc:docMk/>
          <pc:sldMk cId="3981895418" sldId="696"/>
        </pc:sldMkLst>
      </pc:sldChg>
      <pc:sldChg chg="del">
        <pc:chgData name="WEBLEX - Julie MICHEL" userId="25021893-7a15-45ac-b91c-6704d640096b" providerId="ADAL" clId="{282E31A8-C395-4F75-807E-468F13FBBEA4}" dt="2020-02-26T08:19:36.656" v="102" actId="47"/>
        <pc:sldMkLst>
          <pc:docMk/>
          <pc:sldMk cId="3659092109" sldId="706"/>
        </pc:sldMkLst>
      </pc:sldChg>
      <pc:sldChg chg="del">
        <pc:chgData name="WEBLEX - Julie MICHEL" userId="25021893-7a15-45ac-b91c-6704d640096b" providerId="ADAL" clId="{282E31A8-C395-4F75-807E-468F13FBBEA4}" dt="2020-02-26T08:19:39.749" v="107" actId="47"/>
        <pc:sldMkLst>
          <pc:docMk/>
          <pc:sldMk cId="2197198888" sldId="713"/>
        </pc:sldMkLst>
      </pc:sldChg>
      <pc:sldChg chg="del">
        <pc:chgData name="WEBLEX - Julie MICHEL" userId="25021893-7a15-45ac-b91c-6704d640096b" providerId="ADAL" clId="{282E31A8-C395-4F75-807E-468F13FBBEA4}" dt="2020-02-26T08:19:58.044" v="122" actId="47"/>
        <pc:sldMkLst>
          <pc:docMk/>
          <pc:sldMk cId="4129839256" sldId="727"/>
        </pc:sldMkLst>
      </pc:sldChg>
      <pc:sldChg chg="del">
        <pc:chgData name="WEBLEX - Julie MICHEL" userId="25021893-7a15-45ac-b91c-6704d640096b" providerId="ADAL" clId="{282E31A8-C395-4F75-807E-468F13FBBEA4}" dt="2020-02-26T08:19:34.964" v="100" actId="47"/>
        <pc:sldMkLst>
          <pc:docMk/>
          <pc:sldMk cId="2591283712" sldId="738"/>
        </pc:sldMkLst>
      </pc:sldChg>
      <pc:sldChg chg="del">
        <pc:chgData name="WEBLEX - Julie MICHEL" userId="25021893-7a15-45ac-b91c-6704d640096b" providerId="ADAL" clId="{282E31A8-C395-4F75-807E-468F13FBBEA4}" dt="2020-02-26T08:19:58.319" v="123" actId="47"/>
        <pc:sldMkLst>
          <pc:docMk/>
          <pc:sldMk cId="3024009629" sldId="739"/>
        </pc:sldMkLst>
      </pc:sldChg>
      <pc:sldChg chg="del">
        <pc:chgData name="WEBLEX - Julie MICHEL" userId="25021893-7a15-45ac-b91c-6704d640096b" providerId="ADAL" clId="{282E31A8-C395-4F75-807E-468F13FBBEA4}" dt="2020-02-26T08:19:19.793" v="73" actId="47"/>
        <pc:sldMkLst>
          <pc:docMk/>
          <pc:sldMk cId="209547797" sldId="742"/>
        </pc:sldMkLst>
      </pc:sldChg>
      <pc:sldChg chg="del">
        <pc:chgData name="WEBLEX - Julie MICHEL" userId="25021893-7a15-45ac-b91c-6704d640096b" providerId="ADAL" clId="{282E31A8-C395-4F75-807E-468F13FBBEA4}" dt="2020-02-26T08:19:53.100" v="114" actId="47"/>
        <pc:sldMkLst>
          <pc:docMk/>
          <pc:sldMk cId="212559780" sldId="743"/>
        </pc:sldMkLst>
      </pc:sldChg>
      <pc:sldChg chg="del">
        <pc:chgData name="WEBLEX - Julie MICHEL" userId="25021893-7a15-45ac-b91c-6704d640096b" providerId="ADAL" clId="{282E31A8-C395-4F75-807E-468F13FBBEA4}" dt="2020-02-26T08:19:53.502" v="115" actId="47"/>
        <pc:sldMkLst>
          <pc:docMk/>
          <pc:sldMk cId="3822448056" sldId="744"/>
        </pc:sldMkLst>
      </pc:sldChg>
      <pc:sldChg chg="del">
        <pc:chgData name="WEBLEX - Julie MICHEL" userId="25021893-7a15-45ac-b91c-6704d640096b" providerId="ADAL" clId="{282E31A8-C395-4F75-807E-468F13FBBEA4}" dt="2020-02-26T08:20:03.977" v="128" actId="47"/>
        <pc:sldMkLst>
          <pc:docMk/>
          <pc:sldMk cId="1592268009" sldId="745"/>
        </pc:sldMkLst>
      </pc:sldChg>
      <pc:sldChg chg="del">
        <pc:chgData name="WEBLEX - Julie MICHEL" userId="25021893-7a15-45ac-b91c-6704d640096b" providerId="ADAL" clId="{282E31A8-C395-4F75-807E-468F13FBBEA4}" dt="2020-02-26T08:18:45.789" v="47" actId="47"/>
        <pc:sldMkLst>
          <pc:docMk/>
          <pc:sldMk cId="1099465777" sldId="746"/>
        </pc:sldMkLst>
      </pc:sldChg>
      <pc:sldChg chg="del">
        <pc:chgData name="WEBLEX - Julie MICHEL" userId="25021893-7a15-45ac-b91c-6704d640096b" providerId="ADAL" clId="{282E31A8-C395-4F75-807E-468F13FBBEA4}" dt="2020-02-26T08:19:00.449" v="55" actId="47"/>
        <pc:sldMkLst>
          <pc:docMk/>
          <pc:sldMk cId="1474590057" sldId="747"/>
        </pc:sldMkLst>
      </pc:sldChg>
      <pc:sldChg chg="del">
        <pc:chgData name="WEBLEX - Julie MICHEL" userId="25021893-7a15-45ac-b91c-6704d640096b" providerId="ADAL" clId="{282E31A8-C395-4F75-807E-468F13FBBEA4}" dt="2020-02-26T08:19:31.098" v="93" actId="47"/>
        <pc:sldMkLst>
          <pc:docMk/>
          <pc:sldMk cId="1771110570" sldId="749"/>
        </pc:sldMkLst>
      </pc:sldChg>
      <pc:sldChg chg="del">
        <pc:chgData name="WEBLEX - Julie MICHEL" userId="25021893-7a15-45ac-b91c-6704d640096b" providerId="ADAL" clId="{282E31A8-C395-4F75-807E-468F13FBBEA4}" dt="2020-02-26T08:20:04.520" v="129" actId="47"/>
        <pc:sldMkLst>
          <pc:docMk/>
          <pc:sldMk cId="2528993484" sldId="753"/>
        </pc:sldMkLst>
      </pc:sldChg>
      <pc:sldChg chg="del">
        <pc:chgData name="WEBLEX - Julie MICHEL" userId="25021893-7a15-45ac-b91c-6704d640096b" providerId="ADAL" clId="{282E31A8-C395-4F75-807E-468F13FBBEA4}" dt="2020-02-26T08:19:06.084" v="67" actId="47"/>
        <pc:sldMkLst>
          <pc:docMk/>
          <pc:sldMk cId="16856557" sldId="755"/>
        </pc:sldMkLst>
      </pc:sldChg>
      <pc:sldChg chg="del">
        <pc:chgData name="WEBLEX - Julie MICHEL" userId="25021893-7a15-45ac-b91c-6704d640096b" providerId="ADAL" clId="{282E31A8-C395-4F75-807E-468F13FBBEA4}" dt="2020-02-26T08:19:04.877" v="64" actId="47"/>
        <pc:sldMkLst>
          <pc:docMk/>
          <pc:sldMk cId="944824729" sldId="756"/>
        </pc:sldMkLst>
      </pc:sldChg>
      <pc:sldChg chg="del">
        <pc:chgData name="WEBLEX - Julie MICHEL" userId="25021893-7a15-45ac-b91c-6704d640096b" providerId="ADAL" clId="{282E31A8-C395-4F75-807E-468F13FBBEA4}" dt="2020-02-26T08:19:20.354" v="74" actId="47"/>
        <pc:sldMkLst>
          <pc:docMk/>
          <pc:sldMk cId="1185060220" sldId="757"/>
        </pc:sldMkLst>
      </pc:sldChg>
      <pc:sldChg chg="del">
        <pc:chgData name="WEBLEX - Julie MICHEL" userId="25021893-7a15-45ac-b91c-6704d640096b" providerId="ADAL" clId="{282E31A8-C395-4F75-807E-468F13FBBEA4}" dt="2020-02-26T08:19:28.290" v="88" actId="47"/>
        <pc:sldMkLst>
          <pc:docMk/>
          <pc:sldMk cId="4023652226" sldId="762"/>
        </pc:sldMkLst>
      </pc:sldChg>
      <pc:sldChg chg="del">
        <pc:chgData name="WEBLEX - Julie MICHEL" userId="25021893-7a15-45ac-b91c-6704d640096b" providerId="ADAL" clId="{282E31A8-C395-4F75-807E-468F13FBBEA4}" dt="2020-02-26T08:19:23.480" v="78" actId="47"/>
        <pc:sldMkLst>
          <pc:docMk/>
          <pc:sldMk cId="3590360308" sldId="763"/>
        </pc:sldMkLst>
      </pc:sldChg>
      <pc:sldChg chg="del">
        <pc:chgData name="WEBLEX - Julie MICHEL" userId="25021893-7a15-45ac-b91c-6704d640096b" providerId="ADAL" clId="{282E31A8-C395-4F75-807E-468F13FBBEA4}" dt="2020-02-26T08:18:15.503" v="6" actId="47"/>
        <pc:sldMkLst>
          <pc:docMk/>
          <pc:sldMk cId="1179830773" sldId="764"/>
        </pc:sldMkLst>
      </pc:sldChg>
      <pc:sldChg chg="del">
        <pc:chgData name="WEBLEX - Julie MICHEL" userId="25021893-7a15-45ac-b91c-6704d640096b" providerId="ADAL" clId="{282E31A8-C395-4F75-807E-468F13FBBEA4}" dt="2020-02-26T08:18:17.099" v="7" actId="47"/>
        <pc:sldMkLst>
          <pc:docMk/>
          <pc:sldMk cId="2119257661" sldId="766"/>
        </pc:sldMkLst>
      </pc:sldChg>
      <pc:sldChg chg="del">
        <pc:chgData name="WEBLEX - Julie MICHEL" userId="25021893-7a15-45ac-b91c-6704d640096b" providerId="ADAL" clId="{282E31A8-C395-4F75-807E-468F13FBBEA4}" dt="2020-02-26T08:18:18.719" v="8" actId="47"/>
        <pc:sldMkLst>
          <pc:docMk/>
          <pc:sldMk cId="348069281" sldId="767"/>
        </pc:sldMkLst>
      </pc:sldChg>
      <pc:sldChg chg="del">
        <pc:chgData name="WEBLEX - Julie MICHEL" userId="25021893-7a15-45ac-b91c-6704d640096b" providerId="ADAL" clId="{282E31A8-C395-4F75-807E-468F13FBBEA4}" dt="2020-02-26T08:18:20.869" v="10" actId="47"/>
        <pc:sldMkLst>
          <pc:docMk/>
          <pc:sldMk cId="68099758" sldId="768"/>
        </pc:sldMkLst>
      </pc:sldChg>
      <pc:sldChg chg="del">
        <pc:chgData name="WEBLEX - Julie MICHEL" userId="25021893-7a15-45ac-b91c-6704d640096b" providerId="ADAL" clId="{282E31A8-C395-4F75-807E-468F13FBBEA4}" dt="2020-02-26T08:18:23.348" v="11" actId="47"/>
        <pc:sldMkLst>
          <pc:docMk/>
          <pc:sldMk cId="3074089911" sldId="769"/>
        </pc:sldMkLst>
      </pc:sldChg>
      <pc:sldChg chg="del">
        <pc:chgData name="WEBLEX - Julie MICHEL" userId="25021893-7a15-45ac-b91c-6704d640096b" providerId="ADAL" clId="{282E31A8-C395-4F75-807E-468F13FBBEA4}" dt="2020-02-26T08:18:29.079" v="19" actId="47"/>
        <pc:sldMkLst>
          <pc:docMk/>
          <pc:sldMk cId="2531271078" sldId="770"/>
        </pc:sldMkLst>
      </pc:sldChg>
      <pc:sldChg chg="del">
        <pc:chgData name="WEBLEX - Julie MICHEL" userId="25021893-7a15-45ac-b91c-6704d640096b" providerId="ADAL" clId="{282E31A8-C395-4F75-807E-468F13FBBEA4}" dt="2020-02-26T08:18:30.675" v="22" actId="47"/>
        <pc:sldMkLst>
          <pc:docMk/>
          <pc:sldMk cId="1254750934" sldId="771"/>
        </pc:sldMkLst>
      </pc:sldChg>
      <pc:sldChg chg="del">
        <pc:chgData name="WEBLEX - Julie MICHEL" userId="25021893-7a15-45ac-b91c-6704d640096b" providerId="ADAL" clId="{282E31A8-C395-4F75-807E-468F13FBBEA4}" dt="2020-02-26T08:18:31.083" v="23" actId="47"/>
        <pc:sldMkLst>
          <pc:docMk/>
          <pc:sldMk cId="2073921528" sldId="772"/>
        </pc:sldMkLst>
      </pc:sldChg>
      <pc:sldChg chg="del">
        <pc:chgData name="WEBLEX - Julie MICHEL" userId="25021893-7a15-45ac-b91c-6704d640096b" providerId="ADAL" clId="{282E31A8-C395-4F75-807E-468F13FBBEA4}" dt="2020-02-26T08:18:32.212" v="26" actId="47"/>
        <pc:sldMkLst>
          <pc:docMk/>
          <pc:sldMk cId="2185546683" sldId="773"/>
        </pc:sldMkLst>
      </pc:sldChg>
      <pc:sldChg chg="del">
        <pc:chgData name="WEBLEX - Julie MICHEL" userId="25021893-7a15-45ac-b91c-6704d640096b" providerId="ADAL" clId="{282E31A8-C395-4F75-807E-468F13FBBEA4}" dt="2020-02-26T08:18:31.450" v="24" actId="47"/>
        <pc:sldMkLst>
          <pc:docMk/>
          <pc:sldMk cId="2216267070" sldId="774"/>
        </pc:sldMkLst>
      </pc:sldChg>
      <pc:sldChg chg="del">
        <pc:chgData name="WEBLEX - Julie MICHEL" userId="25021893-7a15-45ac-b91c-6704d640096b" providerId="ADAL" clId="{282E31A8-C395-4F75-807E-468F13FBBEA4}" dt="2020-02-26T08:18:31.826" v="25" actId="47"/>
        <pc:sldMkLst>
          <pc:docMk/>
          <pc:sldMk cId="2675060426" sldId="775"/>
        </pc:sldMkLst>
      </pc:sldChg>
      <pc:sldChg chg="del">
        <pc:chgData name="WEBLEX - Julie MICHEL" userId="25021893-7a15-45ac-b91c-6704d640096b" providerId="ADAL" clId="{282E31A8-C395-4F75-807E-468F13FBBEA4}" dt="2020-02-26T08:18:44.371" v="44" actId="47"/>
        <pc:sldMkLst>
          <pc:docMk/>
          <pc:sldMk cId="494627759" sldId="776"/>
        </pc:sldMkLst>
      </pc:sldChg>
      <pc:sldChg chg="del">
        <pc:chgData name="WEBLEX - Julie MICHEL" userId="25021893-7a15-45ac-b91c-6704d640096b" providerId="ADAL" clId="{282E31A8-C395-4F75-807E-468F13FBBEA4}" dt="2020-02-26T08:18:36.238" v="30" actId="47"/>
        <pc:sldMkLst>
          <pc:docMk/>
          <pc:sldMk cId="231501954" sldId="777"/>
        </pc:sldMkLst>
      </pc:sldChg>
      <pc:sldChg chg="del">
        <pc:chgData name="WEBLEX - Julie MICHEL" userId="25021893-7a15-45ac-b91c-6704d640096b" providerId="ADAL" clId="{282E31A8-C395-4F75-807E-468F13FBBEA4}" dt="2020-02-26T08:19:37.014" v="103" actId="47"/>
        <pc:sldMkLst>
          <pc:docMk/>
          <pc:sldMk cId="241097463" sldId="778"/>
        </pc:sldMkLst>
      </pc:sldChg>
      <pc:sldChg chg="del">
        <pc:chgData name="WEBLEX - Julie MICHEL" userId="25021893-7a15-45ac-b91c-6704d640096b" providerId="ADAL" clId="{282E31A8-C395-4F75-807E-468F13FBBEA4}" dt="2020-02-26T08:18:32.549" v="27" actId="47"/>
        <pc:sldMkLst>
          <pc:docMk/>
          <pc:sldMk cId="2762835258" sldId="779"/>
        </pc:sldMkLst>
      </pc:sldChg>
      <pc:sldChg chg="modSp ord">
        <pc:chgData name="WEBLEX - Julie MICHEL" userId="25021893-7a15-45ac-b91c-6704d640096b" providerId="ADAL" clId="{282E31A8-C395-4F75-807E-468F13FBBEA4}" dt="2020-02-26T08:18:55.941" v="54" actId="20577"/>
        <pc:sldMkLst>
          <pc:docMk/>
          <pc:sldMk cId="3567201596" sldId="780"/>
        </pc:sldMkLst>
        <pc:spChg chg="mod">
          <ac:chgData name="WEBLEX - Julie MICHEL" userId="25021893-7a15-45ac-b91c-6704d640096b" providerId="ADAL" clId="{282E31A8-C395-4F75-807E-468F13FBBEA4}" dt="2020-02-26T08:18:55.941" v="54" actId="20577"/>
          <ac:spMkLst>
            <pc:docMk/>
            <pc:sldMk cId="3567201596" sldId="780"/>
            <ac:spMk id="5" creationId="{6FFA2836-D660-3A4B-AEDB-049DEC290003}"/>
          </ac:spMkLst>
        </pc:spChg>
      </pc:sldChg>
      <pc:sldChg chg="del">
        <pc:chgData name="WEBLEX - Julie MICHEL" userId="25021893-7a15-45ac-b91c-6704d640096b" providerId="ADAL" clId="{282E31A8-C395-4F75-807E-468F13FBBEA4}" dt="2020-02-26T08:18:27.326" v="15" actId="47"/>
        <pc:sldMkLst>
          <pc:docMk/>
          <pc:sldMk cId="4149523066" sldId="781"/>
        </pc:sldMkLst>
      </pc:sldChg>
      <pc:sldChg chg="del">
        <pc:chgData name="WEBLEX - Julie MICHEL" userId="25021893-7a15-45ac-b91c-6704d640096b" providerId="ADAL" clId="{282E31A8-C395-4F75-807E-468F13FBBEA4}" dt="2020-02-26T08:18:27.763" v="16" actId="47"/>
        <pc:sldMkLst>
          <pc:docMk/>
          <pc:sldMk cId="1257517808" sldId="782"/>
        </pc:sldMkLst>
      </pc:sldChg>
      <pc:sldChg chg="del">
        <pc:chgData name="WEBLEX - Julie MICHEL" userId="25021893-7a15-45ac-b91c-6704d640096b" providerId="ADAL" clId="{282E31A8-C395-4F75-807E-468F13FBBEA4}" dt="2020-02-26T08:18:44.876" v="45" actId="47"/>
        <pc:sldMkLst>
          <pc:docMk/>
          <pc:sldMk cId="1406257826" sldId="783"/>
        </pc:sldMkLst>
      </pc:sldChg>
      <pc:sldChg chg="del">
        <pc:chgData name="WEBLEX - Julie MICHEL" userId="25021893-7a15-45ac-b91c-6704d640096b" providerId="ADAL" clId="{282E31A8-C395-4F75-807E-468F13FBBEA4}" dt="2020-02-26T08:18:46.366" v="48" actId="47"/>
        <pc:sldMkLst>
          <pc:docMk/>
          <pc:sldMk cId="241286164" sldId="784"/>
        </pc:sldMkLst>
      </pc:sldChg>
      <pc:sldChg chg="del">
        <pc:chgData name="WEBLEX - Julie MICHEL" userId="25021893-7a15-45ac-b91c-6704d640096b" providerId="ADAL" clId="{282E31A8-C395-4F75-807E-468F13FBBEA4}" dt="2020-02-26T08:19:31.759" v="95" actId="47"/>
        <pc:sldMkLst>
          <pc:docMk/>
          <pc:sldMk cId="2537561750" sldId="786"/>
        </pc:sldMkLst>
      </pc:sldChg>
      <pc:sldChg chg="del">
        <pc:chgData name="WEBLEX - Julie MICHEL" userId="25021893-7a15-45ac-b91c-6704d640096b" providerId="ADAL" clId="{282E31A8-C395-4F75-807E-468F13FBBEA4}" dt="2020-02-26T08:20:04.981" v="130" actId="47"/>
        <pc:sldMkLst>
          <pc:docMk/>
          <pc:sldMk cId="3668565" sldId="787"/>
        </pc:sldMkLst>
      </pc:sldChg>
      <pc:sldChg chg="del">
        <pc:chgData name="WEBLEX - Julie MICHEL" userId="25021893-7a15-45ac-b91c-6704d640096b" providerId="ADAL" clId="{282E31A8-C395-4F75-807E-468F13FBBEA4}" dt="2020-02-26T08:20:05.842" v="132" actId="47"/>
        <pc:sldMkLst>
          <pc:docMk/>
          <pc:sldMk cId="4279866234" sldId="788"/>
        </pc:sldMkLst>
      </pc:sldChg>
      <pc:sldChg chg="del">
        <pc:chgData name="WEBLEX - Julie MICHEL" userId="25021893-7a15-45ac-b91c-6704d640096b" providerId="ADAL" clId="{282E31A8-C395-4F75-807E-468F13FBBEA4}" dt="2020-02-26T08:18:36.797" v="31" actId="47"/>
        <pc:sldMkLst>
          <pc:docMk/>
          <pc:sldMk cId="3070737013" sldId="789"/>
        </pc:sldMkLst>
      </pc:sldChg>
      <pc:sldChg chg="del">
        <pc:chgData name="WEBLEX - Julie MICHEL" userId="25021893-7a15-45ac-b91c-6704d640096b" providerId="ADAL" clId="{282E31A8-C395-4F75-807E-468F13FBBEA4}" dt="2020-02-26T08:18:37.174" v="32" actId="47"/>
        <pc:sldMkLst>
          <pc:docMk/>
          <pc:sldMk cId="1387197200" sldId="790"/>
        </pc:sldMkLst>
      </pc:sldChg>
      <pc:sldChg chg="del">
        <pc:chgData name="WEBLEX - Julie MICHEL" userId="25021893-7a15-45ac-b91c-6704d640096b" providerId="ADAL" clId="{282E31A8-C395-4F75-807E-468F13FBBEA4}" dt="2020-02-26T08:18:40.126" v="36" actId="47"/>
        <pc:sldMkLst>
          <pc:docMk/>
          <pc:sldMk cId="3920387349" sldId="791"/>
        </pc:sldMkLst>
      </pc:sldChg>
      <pc:sldChg chg="del">
        <pc:chgData name="WEBLEX - Julie MICHEL" userId="25021893-7a15-45ac-b91c-6704d640096b" providerId="ADAL" clId="{282E31A8-C395-4F75-807E-468F13FBBEA4}" dt="2020-02-26T08:18:37.775" v="33" actId="47"/>
        <pc:sldMkLst>
          <pc:docMk/>
          <pc:sldMk cId="3318574451" sldId="792"/>
        </pc:sldMkLst>
      </pc:sldChg>
      <pc:sldChg chg="del">
        <pc:chgData name="WEBLEX - Julie MICHEL" userId="25021893-7a15-45ac-b91c-6704d640096b" providerId="ADAL" clId="{282E31A8-C395-4F75-807E-468F13FBBEA4}" dt="2020-02-26T08:19:24.147" v="80" actId="47"/>
        <pc:sldMkLst>
          <pc:docMk/>
          <pc:sldMk cId="853907899" sldId="793"/>
        </pc:sldMkLst>
      </pc:sldChg>
      <pc:sldChg chg="del">
        <pc:chgData name="WEBLEX - Julie MICHEL" userId="25021893-7a15-45ac-b91c-6704d640096b" providerId="ADAL" clId="{282E31A8-C395-4F75-807E-468F13FBBEA4}" dt="2020-02-26T08:19:29.014" v="90" actId="47"/>
        <pc:sldMkLst>
          <pc:docMk/>
          <pc:sldMk cId="2806091044" sldId="794"/>
        </pc:sldMkLst>
      </pc:sldChg>
      <pc:sldChg chg="del">
        <pc:chgData name="WEBLEX - Julie MICHEL" userId="25021893-7a15-45ac-b91c-6704d640096b" providerId="ADAL" clId="{282E31A8-C395-4F75-807E-468F13FBBEA4}" dt="2020-02-26T08:19:28.638" v="89" actId="47"/>
        <pc:sldMkLst>
          <pc:docMk/>
          <pc:sldMk cId="1881968914" sldId="795"/>
        </pc:sldMkLst>
      </pc:sldChg>
      <pc:sldChg chg="del">
        <pc:chgData name="WEBLEX - Julie MICHEL" userId="25021893-7a15-45ac-b91c-6704d640096b" providerId="ADAL" clId="{282E31A8-C395-4F75-807E-468F13FBBEA4}" dt="2020-02-26T08:19:55.109" v="119" actId="47"/>
        <pc:sldMkLst>
          <pc:docMk/>
          <pc:sldMk cId="1831395258" sldId="796"/>
        </pc:sldMkLst>
      </pc:sldChg>
      <pc:sldChg chg="del">
        <pc:chgData name="WEBLEX - Julie MICHEL" userId="25021893-7a15-45ac-b91c-6704d640096b" providerId="ADAL" clId="{282E31A8-C395-4F75-807E-468F13FBBEA4}" dt="2020-02-26T08:19:53.903" v="116" actId="47"/>
        <pc:sldMkLst>
          <pc:docMk/>
          <pc:sldMk cId="4136022908" sldId="797"/>
        </pc:sldMkLst>
      </pc:sldChg>
      <pc:sldChg chg="del">
        <pc:chgData name="WEBLEX - Julie MICHEL" userId="25021893-7a15-45ac-b91c-6704d640096b" providerId="ADAL" clId="{282E31A8-C395-4F75-807E-468F13FBBEA4}" dt="2020-02-26T08:20:05.423" v="131" actId="47"/>
        <pc:sldMkLst>
          <pc:docMk/>
          <pc:sldMk cId="608530955" sldId="798"/>
        </pc:sldMkLst>
      </pc:sldChg>
      <pc:sldChg chg="del">
        <pc:chgData name="WEBLEX - Julie MICHEL" userId="25021893-7a15-45ac-b91c-6704d640096b" providerId="ADAL" clId="{282E31A8-C395-4F75-807E-468F13FBBEA4}" dt="2020-02-26T08:19:02.960" v="59" actId="47"/>
        <pc:sldMkLst>
          <pc:docMk/>
          <pc:sldMk cId="2880126615" sldId="799"/>
        </pc:sldMkLst>
      </pc:sldChg>
      <pc:sldChg chg="del">
        <pc:chgData name="WEBLEX - Julie MICHEL" userId="25021893-7a15-45ac-b91c-6704d640096b" providerId="ADAL" clId="{282E31A8-C395-4F75-807E-468F13FBBEA4}" dt="2020-02-26T08:19:31.440" v="94" actId="47"/>
        <pc:sldMkLst>
          <pc:docMk/>
          <pc:sldMk cId="83617993" sldId="800"/>
        </pc:sldMkLst>
      </pc:sldChg>
      <pc:sldChg chg="del">
        <pc:chgData name="WEBLEX - Julie MICHEL" userId="25021893-7a15-45ac-b91c-6704d640096b" providerId="ADAL" clId="{282E31A8-C395-4F75-807E-468F13FBBEA4}" dt="2020-02-26T08:19:54.239" v="117" actId="47"/>
        <pc:sldMkLst>
          <pc:docMk/>
          <pc:sldMk cId="2611639973" sldId="801"/>
        </pc:sldMkLst>
      </pc:sldChg>
      <pc:sldChg chg="del">
        <pc:chgData name="WEBLEX - Julie MICHEL" userId="25021893-7a15-45ac-b91c-6704d640096b" providerId="ADAL" clId="{282E31A8-C395-4F75-807E-468F13FBBEA4}" dt="2020-02-26T08:19:20.711" v="75" actId="47"/>
        <pc:sldMkLst>
          <pc:docMk/>
          <pc:sldMk cId="291237035" sldId="802"/>
        </pc:sldMkLst>
      </pc:sldChg>
      <pc:sldChg chg="del">
        <pc:chgData name="WEBLEX - Julie MICHEL" userId="25021893-7a15-45ac-b91c-6704d640096b" providerId="ADAL" clId="{282E31A8-C395-4F75-807E-468F13FBBEA4}" dt="2020-02-26T08:19:05.300" v="65" actId="47"/>
        <pc:sldMkLst>
          <pc:docMk/>
          <pc:sldMk cId="2062687300" sldId="803"/>
        </pc:sldMkLst>
      </pc:sldChg>
      <pc:sldChg chg="del">
        <pc:chgData name="WEBLEX - Julie MICHEL" userId="25021893-7a15-45ac-b91c-6704d640096b" providerId="ADAL" clId="{282E31A8-C395-4F75-807E-468F13FBBEA4}" dt="2020-02-26T08:18:10.924" v="0" actId="47"/>
        <pc:sldMkLst>
          <pc:docMk/>
          <pc:sldMk cId="997300251" sldId="804"/>
        </pc:sldMkLst>
      </pc:sldChg>
      <pc:sldChg chg="del">
        <pc:chgData name="WEBLEX - Julie MICHEL" userId="25021893-7a15-45ac-b91c-6704d640096b" providerId="ADAL" clId="{282E31A8-C395-4F75-807E-468F13FBBEA4}" dt="2020-02-26T08:18:38.322" v="34" actId="47"/>
        <pc:sldMkLst>
          <pc:docMk/>
          <pc:sldMk cId="4166314831" sldId="805"/>
        </pc:sldMkLst>
      </pc:sldChg>
      <pc:sldChg chg="del">
        <pc:chgData name="WEBLEX - Julie MICHEL" userId="25021893-7a15-45ac-b91c-6704d640096b" providerId="ADAL" clId="{282E31A8-C395-4F75-807E-468F13FBBEA4}" dt="2020-02-26T08:19:04.491" v="63" actId="47"/>
        <pc:sldMkLst>
          <pc:docMk/>
          <pc:sldMk cId="4164434137" sldId="806"/>
        </pc:sldMkLst>
      </pc:sldChg>
      <pc:sldChg chg="del">
        <pc:chgData name="WEBLEX - Julie MICHEL" userId="25021893-7a15-45ac-b91c-6704d640096b" providerId="ADAL" clId="{282E31A8-C395-4F75-807E-468F13FBBEA4}" dt="2020-02-26T08:18:11.812" v="1" actId="47"/>
        <pc:sldMkLst>
          <pc:docMk/>
          <pc:sldMk cId="3937968036" sldId="807"/>
        </pc:sldMkLst>
      </pc:sldChg>
      <pc:sldChg chg="del">
        <pc:chgData name="WEBLEX - Julie MICHEL" userId="25021893-7a15-45ac-b91c-6704d640096b" providerId="ADAL" clId="{282E31A8-C395-4F75-807E-468F13FBBEA4}" dt="2020-02-26T08:18:13.368" v="4" actId="47"/>
        <pc:sldMkLst>
          <pc:docMk/>
          <pc:sldMk cId="274524913" sldId="808"/>
        </pc:sldMkLst>
      </pc:sldChg>
      <pc:sldChg chg="del">
        <pc:chgData name="WEBLEX - Julie MICHEL" userId="25021893-7a15-45ac-b91c-6704d640096b" providerId="ADAL" clId="{282E31A8-C395-4F75-807E-468F13FBBEA4}" dt="2020-02-26T08:19:03.750" v="61" actId="47"/>
        <pc:sldMkLst>
          <pc:docMk/>
          <pc:sldMk cId="3803712498" sldId="809"/>
        </pc:sldMkLst>
      </pc:sldChg>
      <pc:sldChg chg="del">
        <pc:chgData name="WEBLEX - Julie MICHEL" userId="25021893-7a15-45ac-b91c-6704d640096b" providerId="ADAL" clId="{282E31A8-C395-4F75-807E-468F13FBBEA4}" dt="2020-02-26T08:19:04.127" v="62" actId="47"/>
        <pc:sldMkLst>
          <pc:docMk/>
          <pc:sldMk cId="3978128235" sldId="810"/>
        </pc:sldMkLst>
      </pc:sldChg>
      <pc:sldChg chg="del">
        <pc:chgData name="WEBLEX - Julie MICHEL" userId="25021893-7a15-45ac-b91c-6704d640096b" providerId="ADAL" clId="{282E31A8-C395-4F75-807E-468F13FBBEA4}" dt="2020-02-26T08:18:46.836" v="49" actId="47"/>
        <pc:sldMkLst>
          <pc:docMk/>
          <pc:sldMk cId="1177880873" sldId="811"/>
        </pc:sldMkLst>
      </pc:sldChg>
      <pc:sldChg chg="del">
        <pc:chgData name="WEBLEX - Julie MICHEL" userId="25021893-7a15-45ac-b91c-6704d640096b" providerId="ADAL" clId="{282E31A8-C395-4F75-807E-468F13FBBEA4}" dt="2020-02-26T08:18:40.207" v="37" actId="47"/>
        <pc:sldMkLst>
          <pc:docMk/>
          <pc:sldMk cId="2154017311" sldId="812"/>
        </pc:sldMkLst>
      </pc:sldChg>
      <pc:sldChg chg="del">
        <pc:chgData name="WEBLEX - Julie MICHEL" userId="25021893-7a15-45ac-b91c-6704d640096b" providerId="ADAL" clId="{282E31A8-C395-4F75-807E-468F13FBBEA4}" dt="2020-02-26T08:19:35.351" v="101" actId="47"/>
        <pc:sldMkLst>
          <pc:docMk/>
          <pc:sldMk cId="3111541675" sldId="813"/>
        </pc:sldMkLst>
      </pc:sldChg>
      <pc:sldChg chg="del">
        <pc:chgData name="WEBLEX - Julie MICHEL" userId="25021893-7a15-45ac-b91c-6704d640096b" providerId="ADAL" clId="{282E31A8-C395-4F75-807E-468F13FBBEA4}" dt="2020-02-26T08:19:23.837" v="79" actId="47"/>
        <pc:sldMkLst>
          <pc:docMk/>
          <pc:sldMk cId="3899309597" sldId="814"/>
        </pc:sldMkLst>
      </pc:sldChg>
      <pc:sldChg chg="del">
        <pc:chgData name="WEBLEX - Julie MICHEL" userId="25021893-7a15-45ac-b91c-6704d640096b" providerId="ADAL" clId="{282E31A8-C395-4F75-807E-468F13FBBEA4}" dt="2020-02-26T08:19:29.799" v="92" actId="47"/>
        <pc:sldMkLst>
          <pc:docMk/>
          <pc:sldMk cId="1053012349" sldId="816"/>
        </pc:sldMkLst>
      </pc:sldChg>
      <pc:sldChg chg="del">
        <pc:chgData name="WEBLEX - Julie MICHEL" userId="25021893-7a15-45ac-b91c-6704d640096b" providerId="ADAL" clId="{282E31A8-C395-4F75-807E-468F13FBBEA4}" dt="2020-02-26T08:19:29.420" v="91" actId="47"/>
        <pc:sldMkLst>
          <pc:docMk/>
          <pc:sldMk cId="4085134086" sldId="817"/>
        </pc:sldMkLst>
      </pc:sldChg>
      <pc:sldChg chg="del">
        <pc:chgData name="WEBLEX - Julie MICHEL" userId="25021893-7a15-45ac-b91c-6704d640096b" providerId="ADAL" clId="{282E31A8-C395-4F75-807E-468F13FBBEA4}" dt="2020-02-26T08:19:59.848" v="126" actId="47"/>
        <pc:sldMkLst>
          <pc:docMk/>
          <pc:sldMk cId="4067562824" sldId="818"/>
        </pc:sldMkLst>
      </pc:sldChg>
      <pc:sldChg chg="del">
        <pc:chgData name="WEBLEX - Julie MICHEL" userId="25021893-7a15-45ac-b91c-6704d640096b" providerId="ADAL" clId="{282E31A8-C395-4F75-807E-468F13FBBEA4}" dt="2020-02-26T08:19:32.235" v="96" actId="47"/>
        <pc:sldMkLst>
          <pc:docMk/>
          <pc:sldMk cId="3528120225" sldId="819"/>
        </pc:sldMkLst>
      </pc:sldChg>
      <pc:sldChg chg="del">
        <pc:chgData name="WEBLEX - Julie MICHEL" userId="25021893-7a15-45ac-b91c-6704d640096b" providerId="ADAL" clId="{282E31A8-C395-4F75-807E-468F13FBBEA4}" dt="2020-02-26T08:20:08.980" v="134" actId="47"/>
        <pc:sldMkLst>
          <pc:docMk/>
          <pc:sldMk cId="1979038501" sldId="820"/>
        </pc:sldMkLst>
      </pc:sldChg>
      <pc:sldChg chg="del">
        <pc:chgData name="WEBLEX - Julie MICHEL" userId="25021893-7a15-45ac-b91c-6704d640096b" providerId="ADAL" clId="{282E31A8-C395-4F75-807E-468F13FBBEA4}" dt="2020-02-26T08:20:08.489" v="133" actId="47"/>
        <pc:sldMkLst>
          <pc:docMk/>
          <pc:sldMk cId="1011361546" sldId="821"/>
        </pc:sldMkLst>
      </pc:sldChg>
      <pc:sldChg chg="del">
        <pc:chgData name="WEBLEX - Julie MICHEL" userId="25021893-7a15-45ac-b91c-6704d640096b" providerId="ADAL" clId="{282E31A8-C395-4F75-807E-468F13FBBEA4}" dt="2020-02-26T08:19:24.428" v="81" actId="47"/>
        <pc:sldMkLst>
          <pc:docMk/>
          <pc:sldMk cId="2723412631" sldId="823"/>
        </pc:sldMkLst>
      </pc:sldChg>
      <pc:sldChg chg="del">
        <pc:chgData name="WEBLEX - Julie MICHEL" userId="25021893-7a15-45ac-b91c-6704d640096b" providerId="ADAL" clId="{282E31A8-C395-4F75-807E-468F13FBBEA4}" dt="2020-02-26T08:19:25.245" v="83" actId="47"/>
        <pc:sldMkLst>
          <pc:docMk/>
          <pc:sldMk cId="3310522600" sldId="824"/>
        </pc:sldMkLst>
      </pc:sldChg>
      <pc:sldChg chg="del">
        <pc:chgData name="WEBLEX - Julie MICHEL" userId="25021893-7a15-45ac-b91c-6704d640096b" providerId="ADAL" clId="{282E31A8-C395-4F75-807E-468F13FBBEA4}" dt="2020-02-26T08:19:21.039" v="76" actId="47"/>
        <pc:sldMkLst>
          <pc:docMk/>
          <pc:sldMk cId="446089952" sldId="825"/>
        </pc:sldMkLst>
      </pc:sldChg>
      <pc:sldChg chg="del">
        <pc:chgData name="WEBLEX - Julie MICHEL" userId="25021893-7a15-45ac-b91c-6704d640096b" providerId="ADAL" clId="{282E31A8-C395-4F75-807E-468F13FBBEA4}" dt="2020-02-26T08:18:41.001" v="38" actId="47"/>
        <pc:sldMkLst>
          <pc:docMk/>
          <pc:sldMk cId="2111021800" sldId="826"/>
        </pc:sldMkLst>
      </pc:sldChg>
      <pc:sldChg chg="del">
        <pc:chgData name="WEBLEX - Julie MICHEL" userId="25021893-7a15-45ac-b91c-6704d640096b" providerId="ADAL" clId="{282E31A8-C395-4F75-807E-468F13FBBEA4}" dt="2020-02-26T08:19:06.422" v="68" actId="47"/>
        <pc:sldMkLst>
          <pc:docMk/>
          <pc:sldMk cId="205152850" sldId="827"/>
        </pc:sldMkLst>
      </pc:sldChg>
      <pc:sldChg chg="del">
        <pc:chgData name="WEBLEX - Julie MICHEL" userId="25021893-7a15-45ac-b91c-6704d640096b" providerId="ADAL" clId="{282E31A8-C395-4F75-807E-468F13FBBEA4}" dt="2020-02-26T08:18:12.345" v="2" actId="47"/>
        <pc:sldMkLst>
          <pc:docMk/>
          <pc:sldMk cId="272948109" sldId="828"/>
        </pc:sldMkLst>
      </pc:sldChg>
      <pc:sldChg chg="del">
        <pc:chgData name="WEBLEX - Julie MICHEL" userId="25021893-7a15-45ac-b91c-6704d640096b" providerId="ADAL" clId="{282E31A8-C395-4F75-807E-468F13FBBEA4}" dt="2020-02-26T08:19:40.120" v="108" actId="47"/>
        <pc:sldMkLst>
          <pc:docMk/>
          <pc:sldMk cId="271952238" sldId="829"/>
        </pc:sldMkLst>
      </pc:sldChg>
      <pc:sldChg chg="del">
        <pc:chgData name="WEBLEX - Julie MICHEL" userId="25021893-7a15-45ac-b91c-6704d640096b" providerId="ADAL" clId="{282E31A8-C395-4F75-807E-468F13FBBEA4}" dt="2020-02-26T08:19:59.320" v="125" actId="47"/>
        <pc:sldMkLst>
          <pc:docMk/>
          <pc:sldMk cId="3709559430" sldId="830"/>
        </pc:sldMkLst>
      </pc:sldChg>
      <pc:sldChg chg="del">
        <pc:chgData name="WEBLEX - Julie MICHEL" userId="25021893-7a15-45ac-b91c-6704d640096b" providerId="ADAL" clId="{282E31A8-C395-4F75-807E-468F13FBBEA4}" dt="2020-02-26T08:19:24.828" v="82" actId="47"/>
        <pc:sldMkLst>
          <pc:docMk/>
          <pc:sldMk cId="1932460320" sldId="831"/>
        </pc:sldMkLst>
      </pc:sldChg>
      <pc:sldChg chg="del">
        <pc:chgData name="WEBLEX - Julie MICHEL" userId="25021893-7a15-45ac-b91c-6704d640096b" providerId="ADAL" clId="{282E31A8-C395-4F75-807E-468F13FBBEA4}" dt="2020-02-26T08:19:58.822" v="124" actId="47"/>
        <pc:sldMkLst>
          <pc:docMk/>
          <pc:sldMk cId="873121455" sldId="832"/>
        </pc:sldMkLst>
      </pc:sldChg>
      <pc:sldChg chg="del">
        <pc:chgData name="WEBLEX - Julie MICHEL" userId="25021893-7a15-45ac-b91c-6704d640096b" providerId="ADAL" clId="{282E31A8-C395-4F75-807E-468F13FBBEA4}" dt="2020-02-26T08:19:37.883" v="105" actId="47"/>
        <pc:sldMkLst>
          <pc:docMk/>
          <pc:sldMk cId="2131685834" sldId="833"/>
        </pc:sldMkLst>
      </pc:sldChg>
      <pc:sldChg chg="del">
        <pc:chgData name="WEBLEX - Julie MICHEL" userId="25021893-7a15-45ac-b91c-6704d640096b" providerId="ADAL" clId="{282E31A8-C395-4F75-807E-468F13FBBEA4}" dt="2020-02-26T08:19:01.828" v="56" actId="47"/>
        <pc:sldMkLst>
          <pc:docMk/>
          <pc:sldMk cId="100235639" sldId="834"/>
        </pc:sldMkLst>
      </pc:sldChg>
      <pc:sldChg chg="del">
        <pc:chgData name="WEBLEX - Julie MICHEL" userId="25021893-7a15-45ac-b91c-6704d640096b" providerId="ADAL" clId="{282E31A8-C395-4F75-807E-468F13FBBEA4}" dt="2020-02-26T08:18:19.901" v="9" actId="47"/>
        <pc:sldMkLst>
          <pc:docMk/>
          <pc:sldMk cId="1917702871" sldId="835"/>
        </pc:sldMkLst>
      </pc:sldChg>
      <pc:sldChg chg="del">
        <pc:chgData name="WEBLEX - Julie MICHEL" userId="25021893-7a15-45ac-b91c-6704d640096b" providerId="ADAL" clId="{282E31A8-C395-4F75-807E-468F13FBBEA4}" dt="2020-02-26T08:18:26.592" v="14" actId="47"/>
        <pc:sldMkLst>
          <pc:docMk/>
          <pc:sldMk cId="3017430112" sldId="836"/>
        </pc:sldMkLst>
      </pc:sldChg>
      <pc:sldChg chg="del">
        <pc:chgData name="WEBLEX - Julie MICHEL" userId="25021893-7a15-45ac-b91c-6704d640096b" providerId="ADAL" clId="{282E31A8-C395-4F75-807E-468F13FBBEA4}" dt="2020-02-26T08:18:25.133" v="12" actId="47"/>
        <pc:sldMkLst>
          <pc:docMk/>
          <pc:sldMk cId="3443612071" sldId="837"/>
        </pc:sldMkLst>
      </pc:sldChg>
      <pc:sldChg chg="del">
        <pc:chgData name="WEBLEX - Julie MICHEL" userId="25021893-7a15-45ac-b91c-6704d640096b" providerId="ADAL" clId="{282E31A8-C395-4F75-807E-468F13FBBEA4}" dt="2020-02-26T08:18:28.662" v="18" actId="47"/>
        <pc:sldMkLst>
          <pc:docMk/>
          <pc:sldMk cId="207644385" sldId="838"/>
        </pc:sldMkLst>
      </pc:sldChg>
      <pc:sldChg chg="del">
        <pc:chgData name="WEBLEX - Julie MICHEL" userId="25021893-7a15-45ac-b91c-6704d640096b" providerId="ADAL" clId="{282E31A8-C395-4F75-807E-468F13FBBEA4}" dt="2020-02-26T08:18:28.138" v="17" actId="47"/>
        <pc:sldMkLst>
          <pc:docMk/>
          <pc:sldMk cId="3299494676" sldId="839"/>
        </pc:sldMkLst>
      </pc:sldChg>
      <pc:sldChg chg="del">
        <pc:chgData name="WEBLEX - Julie MICHEL" userId="25021893-7a15-45ac-b91c-6704d640096b" providerId="ADAL" clId="{282E31A8-C395-4F75-807E-468F13FBBEA4}" dt="2020-02-26T08:18:29.471" v="20" actId="47"/>
        <pc:sldMkLst>
          <pc:docMk/>
          <pc:sldMk cId="1895239853" sldId="840"/>
        </pc:sldMkLst>
      </pc:sldChg>
      <pc:sldChg chg="del">
        <pc:chgData name="WEBLEX - Julie MICHEL" userId="25021893-7a15-45ac-b91c-6704d640096b" providerId="ADAL" clId="{282E31A8-C395-4F75-807E-468F13FBBEA4}" dt="2020-02-26T08:18:33.492" v="29" actId="47"/>
        <pc:sldMkLst>
          <pc:docMk/>
          <pc:sldMk cId="1593669417" sldId="841"/>
        </pc:sldMkLst>
      </pc:sldChg>
      <pc:sldChg chg="del">
        <pc:chgData name="WEBLEX - Julie MICHEL" userId="25021893-7a15-45ac-b91c-6704d640096b" providerId="ADAL" clId="{282E31A8-C395-4F75-807E-468F13FBBEA4}" dt="2020-02-26T08:18:32.938" v="28" actId="47"/>
        <pc:sldMkLst>
          <pc:docMk/>
          <pc:sldMk cId="2028420017" sldId="842"/>
        </pc:sldMkLst>
      </pc:sldChg>
      <pc:sldChg chg="del">
        <pc:chgData name="WEBLEX - Julie MICHEL" userId="25021893-7a15-45ac-b91c-6704d640096b" providerId="ADAL" clId="{282E31A8-C395-4F75-807E-468F13FBBEA4}" dt="2020-02-26T08:19:25.639" v="84" actId="47"/>
        <pc:sldMkLst>
          <pc:docMk/>
          <pc:sldMk cId="3978240517" sldId="843"/>
        </pc:sldMkLst>
      </pc:sldChg>
      <pc:sldChg chg="del">
        <pc:chgData name="WEBLEX - Julie MICHEL" userId="25021893-7a15-45ac-b91c-6704d640096b" providerId="ADAL" clId="{282E31A8-C395-4F75-807E-468F13FBBEA4}" dt="2020-02-26T08:19:37.457" v="104" actId="47"/>
        <pc:sldMkLst>
          <pc:docMk/>
          <pc:sldMk cId="2680199968" sldId="844"/>
        </pc:sldMkLst>
      </pc:sldChg>
      <pc:sldChg chg="del">
        <pc:chgData name="WEBLEX - Julie MICHEL" userId="25021893-7a15-45ac-b91c-6704d640096b" providerId="ADAL" clId="{282E31A8-C395-4F75-807E-468F13FBBEA4}" dt="2020-02-26T08:19:26.044" v="85" actId="47"/>
        <pc:sldMkLst>
          <pc:docMk/>
          <pc:sldMk cId="2776443444" sldId="845"/>
        </pc:sldMkLst>
      </pc:sldChg>
      <pc:sldChg chg="del">
        <pc:chgData name="WEBLEX - Julie MICHEL" userId="25021893-7a15-45ac-b91c-6704d640096b" providerId="ADAL" clId="{282E31A8-C395-4F75-807E-468F13FBBEA4}" dt="2020-02-26T08:18:41.636" v="39" actId="47"/>
        <pc:sldMkLst>
          <pc:docMk/>
          <pc:sldMk cId="3411112433" sldId="847"/>
        </pc:sldMkLst>
      </pc:sldChg>
      <pc:sldChg chg="del">
        <pc:chgData name="WEBLEX - Julie MICHEL" userId="25021893-7a15-45ac-b91c-6704d640096b" providerId="ADAL" clId="{282E31A8-C395-4F75-807E-468F13FBBEA4}" dt="2020-02-26T08:20:00.281" v="127" actId="47"/>
        <pc:sldMkLst>
          <pc:docMk/>
          <pc:sldMk cId="3806454683" sldId="848"/>
        </pc:sldMkLst>
      </pc:sldChg>
      <pc:sldChg chg="del">
        <pc:chgData name="WEBLEX - Julie MICHEL" userId="25021893-7a15-45ac-b91c-6704d640096b" providerId="ADAL" clId="{282E31A8-C395-4F75-807E-468F13FBBEA4}" dt="2020-02-26T08:18:25.641" v="13" actId="47"/>
        <pc:sldMkLst>
          <pc:docMk/>
          <pc:sldMk cId="1563881740" sldId="849"/>
        </pc:sldMkLst>
      </pc:sldChg>
      <pc:sldChg chg="del">
        <pc:chgData name="WEBLEX - Julie MICHEL" userId="25021893-7a15-45ac-b91c-6704d640096b" providerId="ADAL" clId="{282E31A8-C395-4F75-807E-468F13FBBEA4}" dt="2020-02-26T08:19:38.391" v="106" actId="47"/>
        <pc:sldMkLst>
          <pc:docMk/>
          <pc:sldMk cId="420524029" sldId="850"/>
        </pc:sldMkLst>
      </pc:sldChg>
      <pc:sldChg chg="del">
        <pc:chgData name="WEBLEX - Julie MICHEL" userId="25021893-7a15-45ac-b91c-6704d640096b" providerId="ADAL" clId="{282E31A8-C395-4F75-807E-468F13FBBEA4}" dt="2020-02-26T08:18:39.122" v="35" actId="47"/>
        <pc:sldMkLst>
          <pc:docMk/>
          <pc:sldMk cId="948521088" sldId="851"/>
        </pc:sldMkLst>
      </pc:sldChg>
      <pc:sldChg chg="del">
        <pc:chgData name="WEBLEX - Julie MICHEL" userId="25021893-7a15-45ac-b91c-6704d640096b" providerId="ADAL" clId="{282E31A8-C395-4F75-807E-468F13FBBEA4}" dt="2020-02-26T08:19:02.282" v="57" actId="47"/>
        <pc:sldMkLst>
          <pc:docMk/>
          <pc:sldMk cId="336074204" sldId="852"/>
        </pc:sldMkLst>
      </pc:sldChg>
      <pc:sldChg chg="del">
        <pc:chgData name="WEBLEX - Julie MICHEL" userId="25021893-7a15-45ac-b91c-6704d640096b" providerId="ADAL" clId="{282E31A8-C395-4F75-807E-468F13FBBEA4}" dt="2020-02-26T08:19:55.586" v="120" actId="47"/>
        <pc:sldMkLst>
          <pc:docMk/>
          <pc:sldMk cId="83013434" sldId="854"/>
        </pc:sldMkLst>
      </pc:sldChg>
      <pc:sldChg chg="del">
        <pc:chgData name="WEBLEX - Julie MICHEL" userId="25021893-7a15-45ac-b91c-6704d640096b" providerId="ADAL" clId="{282E31A8-C395-4F75-807E-468F13FBBEA4}" dt="2020-02-26T08:19:54.659" v="118" actId="47"/>
        <pc:sldMkLst>
          <pc:docMk/>
          <pc:sldMk cId="2802839534" sldId="855"/>
        </pc:sldMkLst>
      </pc:sldChg>
      <pc:sldChg chg="del">
        <pc:chgData name="WEBLEX - Julie MICHEL" userId="25021893-7a15-45ac-b91c-6704d640096b" providerId="ADAL" clId="{282E31A8-C395-4F75-807E-468F13FBBEA4}" dt="2020-02-26T08:18:42.253" v="40" actId="47"/>
        <pc:sldMkLst>
          <pc:docMk/>
          <pc:sldMk cId="2356036932" sldId="856"/>
        </pc:sldMkLst>
      </pc:sldChg>
      <pc:sldChg chg="del">
        <pc:chgData name="WEBLEX - Julie MICHEL" userId="25021893-7a15-45ac-b91c-6704d640096b" providerId="ADAL" clId="{282E31A8-C395-4F75-807E-468F13FBBEA4}" dt="2020-02-26T08:19:02.663" v="58" actId="47"/>
        <pc:sldMkLst>
          <pc:docMk/>
          <pc:sldMk cId="2550530820" sldId="857"/>
        </pc:sldMkLst>
      </pc:sldChg>
      <pc:sldChg chg="del">
        <pc:chgData name="WEBLEX - Julie MICHEL" userId="25021893-7a15-45ac-b91c-6704d640096b" providerId="ADAL" clId="{282E31A8-C395-4F75-807E-468F13FBBEA4}" dt="2020-02-26T08:18:29.866" v="21" actId="47"/>
        <pc:sldMkLst>
          <pc:docMk/>
          <pc:sldMk cId="2371340279" sldId="860"/>
        </pc:sldMkLst>
      </pc:sldChg>
      <pc:sldChg chg="del">
        <pc:chgData name="WEBLEX - Julie MICHEL" userId="25021893-7a15-45ac-b91c-6704d640096b" providerId="ADAL" clId="{282E31A8-C395-4F75-807E-468F13FBBEA4}" dt="2020-02-26T08:18:42.802" v="41" actId="47"/>
        <pc:sldMkLst>
          <pc:docMk/>
          <pc:sldMk cId="409034222" sldId="861"/>
        </pc:sldMkLst>
      </pc:sldChg>
      <pc:sldChg chg="del">
        <pc:chgData name="WEBLEX - Julie MICHEL" userId="25021893-7a15-45ac-b91c-6704d640096b" providerId="ADAL" clId="{282E31A8-C395-4F75-807E-468F13FBBEA4}" dt="2020-02-26T08:19:32.655" v="97" actId="47"/>
        <pc:sldMkLst>
          <pc:docMk/>
          <pc:sldMk cId="693953784" sldId="862"/>
        </pc:sldMkLst>
      </pc:sldChg>
      <pc:sldChg chg="del">
        <pc:chgData name="WEBLEX - Julie MICHEL" userId="25021893-7a15-45ac-b91c-6704d640096b" providerId="ADAL" clId="{282E31A8-C395-4F75-807E-468F13FBBEA4}" dt="2020-02-26T08:18:13.859" v="5" actId="47"/>
        <pc:sldMkLst>
          <pc:docMk/>
          <pc:sldMk cId="1605527954" sldId="864"/>
        </pc:sldMkLst>
      </pc:sldChg>
      <pc:sldChg chg="del">
        <pc:chgData name="WEBLEX - Julie MICHEL" userId="25021893-7a15-45ac-b91c-6704d640096b" providerId="ADAL" clId="{282E31A8-C395-4F75-807E-468F13FBBEA4}" dt="2020-02-26T08:18:12.855" v="3" actId="47"/>
        <pc:sldMkLst>
          <pc:docMk/>
          <pc:sldMk cId="544950629" sldId="865"/>
        </pc:sldMkLst>
      </pc:sldChg>
      <pc:sldChg chg="del">
        <pc:chgData name="WEBLEX - Julie MICHEL" userId="25021893-7a15-45ac-b91c-6704d640096b" providerId="ADAL" clId="{282E31A8-C395-4F75-807E-468F13FBBEA4}" dt="2020-02-26T08:19:05.694" v="66" actId="47"/>
        <pc:sldMkLst>
          <pc:docMk/>
          <pc:sldMk cId="3022340946" sldId="866"/>
        </pc:sldMkLst>
      </pc:sldChg>
      <pc:sldChg chg="del">
        <pc:chgData name="WEBLEX - Julie MICHEL" userId="25021893-7a15-45ac-b91c-6704d640096b" providerId="ADAL" clId="{282E31A8-C395-4F75-807E-468F13FBBEA4}" dt="2020-02-26T08:18:45.270" v="46" actId="47"/>
        <pc:sldMkLst>
          <pc:docMk/>
          <pc:sldMk cId="4137659990" sldId="869"/>
        </pc:sldMkLst>
      </pc:sldChg>
      <pc:sldChg chg="del">
        <pc:chgData name="WEBLEX - Julie MICHEL" userId="25021893-7a15-45ac-b91c-6704d640096b" providerId="ADAL" clId="{282E31A8-C395-4F75-807E-468F13FBBEA4}" dt="2020-02-26T08:18:43.334" v="42" actId="47"/>
        <pc:sldMkLst>
          <pc:docMk/>
          <pc:sldMk cId="764597156" sldId="870"/>
        </pc:sldMkLst>
      </pc:sldChg>
      <pc:sldChg chg="del">
        <pc:chgData name="WEBLEX - Julie MICHEL" userId="25021893-7a15-45ac-b91c-6704d640096b" providerId="ADAL" clId="{282E31A8-C395-4F75-807E-468F13FBBEA4}" dt="2020-02-26T08:19:33.104" v="98" actId="47"/>
        <pc:sldMkLst>
          <pc:docMk/>
          <pc:sldMk cId="4087536399" sldId="872"/>
        </pc:sldMkLst>
      </pc:sldChg>
      <pc:sldChg chg="del">
        <pc:chgData name="WEBLEX - Julie MICHEL" userId="25021893-7a15-45ac-b91c-6704d640096b" providerId="ADAL" clId="{282E31A8-C395-4F75-807E-468F13FBBEA4}" dt="2020-02-26T08:19:56.111" v="121" actId="47"/>
        <pc:sldMkLst>
          <pc:docMk/>
          <pc:sldMk cId="4222811294" sldId="873"/>
        </pc:sldMkLst>
      </pc:sldChg>
      <pc:sldChg chg="del">
        <pc:chgData name="WEBLEX - Julie MICHEL" userId="25021893-7a15-45ac-b91c-6704d640096b" providerId="ADAL" clId="{282E31A8-C395-4F75-807E-468F13FBBEA4}" dt="2020-02-26T08:18:43.858" v="43" actId="47"/>
        <pc:sldMkLst>
          <pc:docMk/>
          <pc:sldMk cId="2454604285" sldId="874"/>
        </pc:sldMkLst>
      </pc:sldChg>
      <pc:sldChg chg="del">
        <pc:chgData name="WEBLEX - Julie MICHEL" userId="25021893-7a15-45ac-b91c-6704d640096b" providerId="ADAL" clId="{282E31A8-C395-4F75-807E-468F13FBBEA4}" dt="2020-02-26T08:18:47.373" v="50" actId="47"/>
        <pc:sldMkLst>
          <pc:docMk/>
          <pc:sldMk cId="472164172" sldId="875"/>
        </pc:sldMkLst>
      </pc:sldChg>
      <pc:sldChg chg="del">
        <pc:chgData name="WEBLEX - Julie MICHEL" userId="25021893-7a15-45ac-b91c-6704d640096b" providerId="ADAL" clId="{282E31A8-C395-4F75-807E-468F13FBBEA4}" dt="2020-02-26T08:18:47.919" v="51" actId="47"/>
        <pc:sldMkLst>
          <pc:docMk/>
          <pc:sldMk cId="3282144452" sldId="876"/>
        </pc:sldMkLst>
      </pc:sldChg>
      <pc:sldChg chg="del">
        <pc:chgData name="WEBLEX - Julie MICHEL" userId="25021893-7a15-45ac-b91c-6704d640096b" providerId="ADAL" clId="{282E31A8-C395-4F75-807E-468F13FBBEA4}" dt="2020-02-26T08:19:26.664" v="86" actId="47"/>
        <pc:sldMkLst>
          <pc:docMk/>
          <pc:sldMk cId="2868430039" sldId="877"/>
        </pc:sldMkLst>
      </pc:sldChg>
      <pc:sldChg chg="modSp add ord">
        <pc:chgData name="WEBLEX - Julie MICHEL" userId="25021893-7a15-45ac-b91c-6704d640096b" providerId="ADAL" clId="{282E31A8-C395-4F75-807E-468F13FBBEA4}" dt="2020-02-26T08:19:16.140" v="72" actId="20577"/>
        <pc:sldMkLst>
          <pc:docMk/>
          <pc:sldMk cId="8973527" sldId="878"/>
        </pc:sldMkLst>
        <pc:spChg chg="mod">
          <ac:chgData name="WEBLEX - Julie MICHEL" userId="25021893-7a15-45ac-b91c-6704d640096b" providerId="ADAL" clId="{282E31A8-C395-4F75-807E-468F13FBBEA4}" dt="2020-02-26T08:19:16.140" v="72" actId="20577"/>
          <ac:spMkLst>
            <pc:docMk/>
            <pc:sldMk cId="8973527" sldId="878"/>
            <ac:spMk id="5" creationId="{6FFA2836-D660-3A4B-AEDB-049DEC290003}"/>
          </ac:spMkLst>
        </pc:spChg>
      </pc:sldChg>
      <pc:sldChg chg="modSp add ord">
        <pc:chgData name="WEBLEX - Julie MICHEL" userId="25021893-7a15-45ac-b91c-6704d640096b" providerId="ADAL" clId="{282E31A8-C395-4F75-807E-468F13FBBEA4}" dt="2020-02-26T08:19:49.239" v="113" actId="20577"/>
        <pc:sldMkLst>
          <pc:docMk/>
          <pc:sldMk cId="4223436382" sldId="879"/>
        </pc:sldMkLst>
        <pc:spChg chg="mod">
          <ac:chgData name="WEBLEX - Julie MICHEL" userId="25021893-7a15-45ac-b91c-6704d640096b" providerId="ADAL" clId="{282E31A8-C395-4F75-807E-468F13FBBEA4}" dt="2020-02-26T08:19:49.239" v="113" actId="20577"/>
          <ac:spMkLst>
            <pc:docMk/>
            <pc:sldMk cId="4223436382" sldId="879"/>
            <ac:spMk id="7" creationId="{7385A640-0798-4AD3-8C4C-0454FB2BA405}"/>
          </ac:spMkLst>
        </pc:spChg>
      </pc:sldChg>
    </pc:docChg>
  </pc:docChgLst>
  <pc:docChgLst>
    <pc:chgData name="WEBLEX - Damien KERNALEGUEN" userId="S::dkernaleguen@weblex.fr::8de98638-9589-4e32-97e9-ecd05a207b9d" providerId="AD" clId="Web-{A106D161-5722-A7E7-785C-5AA174472CD8}"/>
    <pc:docChg chg="addSld modSld">
      <pc:chgData name="WEBLEX - Damien KERNALEGUEN" userId="S::dkernaleguen@weblex.fr::8de98638-9589-4e32-97e9-ecd05a207b9d" providerId="AD" clId="Web-{A106D161-5722-A7E7-785C-5AA174472CD8}" dt="2020-02-24T09:34:01.284" v="613" actId="20577"/>
      <pc:docMkLst>
        <pc:docMk/>
      </pc:docMkLst>
      <pc:sldChg chg="modSp">
        <pc:chgData name="WEBLEX - Damien KERNALEGUEN" userId="S::dkernaleguen@weblex.fr::8de98638-9589-4e32-97e9-ecd05a207b9d" providerId="AD" clId="Web-{A106D161-5722-A7E7-785C-5AA174472CD8}" dt="2020-02-24T09:33:42.956" v="596" actId="20577"/>
        <pc:sldMkLst>
          <pc:docMk/>
          <pc:sldMk cId="291237035" sldId="802"/>
        </pc:sldMkLst>
        <pc:spChg chg="mod">
          <ac:chgData name="WEBLEX - Damien KERNALEGUEN" userId="S::dkernaleguen@weblex.fr::8de98638-9589-4e32-97e9-ecd05a207b9d" providerId="AD" clId="Web-{A106D161-5722-A7E7-785C-5AA174472CD8}" dt="2020-02-24T09:33:42.956" v="596" actId="20577"/>
          <ac:spMkLst>
            <pc:docMk/>
            <pc:sldMk cId="291237035" sldId="802"/>
            <ac:spMk id="3" creationId="{D3E02A91-86E9-AC43-A857-3589E1F6678C}"/>
          </ac:spMkLst>
        </pc:spChg>
      </pc:sldChg>
      <pc:sldChg chg="modSp modNotes">
        <pc:chgData name="WEBLEX - Damien KERNALEGUEN" userId="S::dkernaleguen@weblex.fr::8de98638-9589-4e32-97e9-ecd05a207b9d" providerId="AD" clId="Web-{A106D161-5722-A7E7-785C-5AA174472CD8}" dt="2020-02-24T09:34:01.284" v="612" actId="20577"/>
        <pc:sldMkLst>
          <pc:docMk/>
          <pc:sldMk cId="446089952" sldId="825"/>
        </pc:sldMkLst>
        <pc:spChg chg="mod">
          <ac:chgData name="WEBLEX - Damien KERNALEGUEN" userId="S::dkernaleguen@weblex.fr::8de98638-9589-4e32-97e9-ecd05a207b9d" providerId="AD" clId="Web-{A106D161-5722-A7E7-785C-5AA174472CD8}" dt="2020-02-24T09:34:01.284" v="612" actId="20577"/>
          <ac:spMkLst>
            <pc:docMk/>
            <pc:sldMk cId="446089952" sldId="825"/>
            <ac:spMk id="3" creationId="{D3E02A91-86E9-AC43-A857-3589E1F6678C}"/>
          </ac:spMkLst>
        </pc:spChg>
        <pc:spChg chg="mod">
          <ac:chgData name="WEBLEX - Damien KERNALEGUEN" userId="S::dkernaleguen@weblex.fr::8de98638-9589-4e32-97e9-ecd05a207b9d" providerId="AD" clId="Web-{A106D161-5722-A7E7-785C-5AA174472CD8}" dt="2020-02-24T09:31:58.598" v="312" actId="20577"/>
          <ac:spMkLst>
            <pc:docMk/>
            <pc:sldMk cId="446089952" sldId="825"/>
            <ac:spMk id="4" creationId="{3E87D24E-715F-894B-9112-97BA38C56587}"/>
          </ac:spMkLst>
        </pc:spChg>
      </pc:sldChg>
      <pc:sldChg chg="modSp modNotes">
        <pc:chgData name="WEBLEX - Damien KERNALEGUEN" userId="S::dkernaleguen@weblex.fr::8de98638-9589-4e32-97e9-ecd05a207b9d" providerId="AD" clId="Web-{A106D161-5722-A7E7-785C-5AA174472CD8}" dt="2020-02-24T09:31:27.801" v="275" actId="20577"/>
        <pc:sldMkLst>
          <pc:docMk/>
          <pc:sldMk cId="3806454683" sldId="848"/>
        </pc:sldMkLst>
        <pc:spChg chg="mod">
          <ac:chgData name="WEBLEX - Damien KERNALEGUEN" userId="S::dkernaleguen@weblex.fr::8de98638-9589-4e32-97e9-ecd05a207b9d" providerId="AD" clId="Web-{A106D161-5722-A7E7-785C-5AA174472CD8}" dt="2020-02-24T09:31:27.801" v="275" actId="20577"/>
          <ac:spMkLst>
            <pc:docMk/>
            <pc:sldMk cId="3806454683" sldId="848"/>
            <ac:spMk id="3" creationId="{E6F47E94-4AD4-4EA5-A724-F53F9B3EE4AC}"/>
          </ac:spMkLst>
        </pc:spChg>
        <pc:spChg chg="mod">
          <ac:chgData name="WEBLEX - Damien KERNALEGUEN" userId="S::dkernaleguen@weblex.fr::8de98638-9589-4e32-97e9-ecd05a207b9d" providerId="AD" clId="Web-{A106D161-5722-A7E7-785C-5AA174472CD8}" dt="2020-02-24T09:28:50.943" v="24" actId="20577"/>
          <ac:spMkLst>
            <pc:docMk/>
            <pc:sldMk cId="3806454683" sldId="848"/>
            <ac:spMk id="4" creationId="{66807391-5DD4-4F25-9C39-765DB4CBD144}"/>
          </ac:spMkLst>
        </pc:spChg>
      </pc:sldChg>
      <pc:sldChg chg="add replId">
        <pc:chgData name="WEBLEX - Damien KERNALEGUEN" userId="S::dkernaleguen@weblex.fr::8de98638-9589-4e32-97e9-ecd05a207b9d" providerId="AD" clId="Web-{A106D161-5722-A7E7-785C-5AA174472CD8}" dt="2020-02-24T09:28:38.756" v="0"/>
        <pc:sldMkLst>
          <pc:docMk/>
          <pc:sldMk cId="1080385939" sldId="867"/>
        </pc:sldMkLst>
      </pc:sldChg>
      <pc:sldChg chg="add replId">
        <pc:chgData name="WEBLEX - Damien KERNALEGUEN" userId="S::dkernaleguen@weblex.fr::8de98638-9589-4e32-97e9-ecd05a207b9d" providerId="AD" clId="Web-{A106D161-5722-A7E7-785C-5AA174472CD8}" dt="2020-02-24T09:31:37.082" v="277"/>
        <pc:sldMkLst>
          <pc:docMk/>
          <pc:sldMk cId="1647395145" sldId="868"/>
        </pc:sldMkLst>
      </pc:sldChg>
    </pc:docChg>
  </pc:docChgLst>
  <pc:docChgLst>
    <pc:chgData name="WEBLEX - Damien KERNALEGUEN" userId="S::dkernaleguen@weblex.fr::8de98638-9589-4e32-97e9-ecd05a207b9d" providerId="AD" clId="Web-{71731EE0-A6F1-C8E3-7EAF-CB25B48E19F3}"/>
    <pc:docChg chg="addSld delSld modSld sldOrd">
      <pc:chgData name="WEBLEX - Damien KERNALEGUEN" userId="S::dkernaleguen@weblex.fr::8de98638-9589-4e32-97e9-ecd05a207b9d" providerId="AD" clId="Web-{71731EE0-A6F1-C8E3-7EAF-CB25B48E19F3}" dt="2020-02-17T10:36:24.567" v="1119" actId="20577"/>
      <pc:docMkLst>
        <pc:docMk/>
      </pc:docMkLst>
      <pc:sldChg chg="del">
        <pc:chgData name="WEBLEX - Damien KERNALEGUEN" userId="S::dkernaleguen@weblex.fr::8de98638-9589-4e32-97e9-ecd05a207b9d" providerId="AD" clId="Web-{71731EE0-A6F1-C8E3-7EAF-CB25B48E19F3}" dt="2020-02-17T10:02:56.521" v="2"/>
        <pc:sldMkLst>
          <pc:docMk/>
          <pc:sldMk cId="2679667731" sldId="737"/>
        </pc:sldMkLst>
      </pc:sldChg>
      <pc:sldChg chg="modSp">
        <pc:chgData name="WEBLEX - Damien KERNALEGUEN" userId="S::dkernaleguen@weblex.fr::8de98638-9589-4e32-97e9-ecd05a207b9d" providerId="AD" clId="Web-{71731EE0-A6F1-C8E3-7EAF-CB25B48E19F3}" dt="2020-02-17T10:32:40.960" v="1040" actId="20577"/>
        <pc:sldMkLst>
          <pc:docMk/>
          <pc:sldMk cId="1185060220" sldId="757"/>
        </pc:sldMkLst>
        <pc:spChg chg="mod">
          <ac:chgData name="WEBLEX - Damien KERNALEGUEN" userId="S::dkernaleguen@weblex.fr::8de98638-9589-4e32-97e9-ecd05a207b9d" providerId="AD" clId="Web-{71731EE0-A6F1-C8E3-7EAF-CB25B48E19F3}" dt="2020-02-17T10:32:40.960" v="1040" actId="20577"/>
          <ac:spMkLst>
            <pc:docMk/>
            <pc:sldMk cId="1185060220" sldId="757"/>
            <ac:spMk id="3" creationId="{D3E02A91-86E9-AC43-A857-3589E1F6678C}"/>
          </ac:spMkLst>
        </pc:spChg>
      </pc:sldChg>
      <pc:sldChg chg="modSp modNotes">
        <pc:chgData name="WEBLEX - Damien KERNALEGUEN" userId="S::dkernaleguen@weblex.fr::8de98638-9589-4e32-97e9-ecd05a207b9d" providerId="AD" clId="Web-{71731EE0-A6F1-C8E3-7EAF-CB25B48E19F3}" dt="2020-02-17T10:26:00.311" v="955"/>
        <pc:sldMkLst>
          <pc:docMk/>
          <pc:sldMk cId="853907899" sldId="793"/>
        </pc:sldMkLst>
        <pc:spChg chg="mod">
          <ac:chgData name="WEBLEX - Damien KERNALEGUEN" userId="S::dkernaleguen@weblex.fr::8de98638-9589-4e32-97e9-ecd05a207b9d" providerId="AD" clId="Web-{71731EE0-A6F1-C8E3-7EAF-CB25B48E19F3}" dt="2020-02-17T10:26:00.311" v="955"/>
          <ac:spMkLst>
            <pc:docMk/>
            <pc:sldMk cId="853907899" sldId="793"/>
            <ac:spMk id="3" creationId="{D3E02A91-86E9-AC43-A857-3589E1F6678C}"/>
          </ac:spMkLst>
        </pc:spChg>
        <pc:spChg chg="mod">
          <ac:chgData name="WEBLEX - Damien KERNALEGUEN" userId="S::dkernaleguen@weblex.fr::8de98638-9589-4e32-97e9-ecd05a207b9d" providerId="AD" clId="Web-{71731EE0-A6F1-C8E3-7EAF-CB25B48E19F3}" dt="2020-02-17T10:22:07.465" v="887" actId="20577"/>
          <ac:spMkLst>
            <pc:docMk/>
            <pc:sldMk cId="853907899" sldId="793"/>
            <ac:spMk id="4" creationId="{3E87D24E-715F-894B-9112-97BA38C56587}"/>
          </ac:spMkLst>
        </pc:spChg>
      </pc:sldChg>
      <pc:sldChg chg="modSp modNotes">
        <pc:chgData name="WEBLEX - Damien KERNALEGUEN" userId="S::dkernaleguen@weblex.fr::8de98638-9589-4e32-97e9-ecd05a207b9d" providerId="AD" clId="Web-{71731EE0-A6F1-C8E3-7EAF-CB25B48E19F3}" dt="2020-02-17T10:32:41.326" v="1049" actId="20577"/>
        <pc:sldMkLst>
          <pc:docMk/>
          <pc:sldMk cId="291237035" sldId="802"/>
        </pc:sldMkLst>
        <pc:spChg chg="mod">
          <ac:chgData name="WEBLEX - Damien KERNALEGUEN" userId="S::dkernaleguen@weblex.fr::8de98638-9589-4e32-97e9-ecd05a207b9d" providerId="AD" clId="Web-{71731EE0-A6F1-C8E3-7EAF-CB25B48E19F3}" dt="2020-02-17T10:32:41.326" v="1049" actId="20577"/>
          <ac:spMkLst>
            <pc:docMk/>
            <pc:sldMk cId="291237035" sldId="802"/>
            <ac:spMk id="3" creationId="{D3E02A91-86E9-AC43-A857-3589E1F6678C}"/>
          </ac:spMkLst>
        </pc:spChg>
        <pc:spChg chg="mod">
          <ac:chgData name="WEBLEX - Damien KERNALEGUEN" userId="S::dkernaleguen@weblex.fr::8de98638-9589-4e32-97e9-ecd05a207b9d" providerId="AD" clId="Web-{71731EE0-A6F1-C8E3-7EAF-CB25B48E19F3}" dt="2020-02-17T10:32:25.904" v="1035" actId="20577"/>
          <ac:spMkLst>
            <pc:docMk/>
            <pc:sldMk cId="291237035" sldId="802"/>
            <ac:spMk id="4" creationId="{3E87D24E-715F-894B-9112-97BA38C56587}"/>
          </ac:spMkLst>
        </pc:spChg>
      </pc:sldChg>
      <pc:sldChg chg="modSp">
        <pc:chgData name="WEBLEX - Damien KERNALEGUEN" userId="S::dkernaleguen@weblex.fr::8de98638-9589-4e32-97e9-ecd05a207b9d" providerId="AD" clId="Web-{71731EE0-A6F1-C8E3-7EAF-CB25B48E19F3}" dt="2020-02-17T10:35:14.125" v="1051" actId="20577"/>
        <pc:sldMkLst>
          <pc:docMk/>
          <pc:sldMk cId="2154017311" sldId="812"/>
        </pc:sldMkLst>
        <pc:spChg chg="mod">
          <ac:chgData name="WEBLEX - Damien KERNALEGUEN" userId="S::dkernaleguen@weblex.fr::8de98638-9589-4e32-97e9-ecd05a207b9d" providerId="AD" clId="Web-{71731EE0-A6F1-C8E3-7EAF-CB25B48E19F3}" dt="2020-02-17T10:35:14.125" v="1051" actId="20577"/>
          <ac:spMkLst>
            <pc:docMk/>
            <pc:sldMk cId="2154017311" sldId="812"/>
            <ac:spMk id="4" creationId="{F9491833-41B1-417C-824F-5E0A8318F496}"/>
          </ac:spMkLst>
        </pc:spChg>
      </pc:sldChg>
      <pc:sldChg chg="modSp new ord modNotes">
        <pc:chgData name="WEBLEX - Damien KERNALEGUEN" userId="S::dkernaleguen@weblex.fr::8de98638-9589-4e32-97e9-ecd05a207b9d" providerId="AD" clId="Web-{71731EE0-A6F1-C8E3-7EAF-CB25B48E19F3}" dt="2020-02-17T10:13:56.368" v="787" actId="20577"/>
        <pc:sldMkLst>
          <pc:docMk/>
          <pc:sldMk cId="1979038501" sldId="820"/>
        </pc:sldMkLst>
        <pc:spChg chg="mod">
          <ac:chgData name="WEBLEX - Damien KERNALEGUEN" userId="S::dkernaleguen@weblex.fr::8de98638-9589-4e32-97e9-ecd05a207b9d" providerId="AD" clId="Web-{71731EE0-A6F1-C8E3-7EAF-CB25B48E19F3}" dt="2020-02-17T10:06:17.209" v="30" actId="1076"/>
          <ac:spMkLst>
            <pc:docMk/>
            <pc:sldMk cId="1979038501" sldId="820"/>
            <ac:spMk id="2" creationId="{24E518EE-F1F2-45CE-989F-9D8CFB82A70D}"/>
          </ac:spMkLst>
        </pc:spChg>
        <pc:spChg chg="mod">
          <ac:chgData name="WEBLEX - Damien KERNALEGUEN" userId="S::dkernaleguen@weblex.fr::8de98638-9589-4e32-97e9-ecd05a207b9d" providerId="AD" clId="Web-{71731EE0-A6F1-C8E3-7EAF-CB25B48E19F3}" dt="2020-02-17T10:13:56.368" v="787" actId="20577"/>
          <ac:spMkLst>
            <pc:docMk/>
            <pc:sldMk cId="1979038501" sldId="820"/>
            <ac:spMk id="3" creationId="{29D7AF98-9657-459B-8B7E-204BAA6C1A28}"/>
          </ac:spMkLst>
        </pc:spChg>
        <pc:spChg chg="mod">
          <ac:chgData name="WEBLEX - Damien KERNALEGUEN" userId="S::dkernaleguen@weblex.fr::8de98638-9589-4e32-97e9-ecd05a207b9d" providerId="AD" clId="Web-{71731EE0-A6F1-C8E3-7EAF-CB25B48E19F3}" dt="2020-02-17T10:07:04.350" v="39" actId="20577"/>
          <ac:spMkLst>
            <pc:docMk/>
            <pc:sldMk cId="1979038501" sldId="820"/>
            <ac:spMk id="4" creationId="{422FD12A-E345-42D1-9A9C-5533BD3CBF5A}"/>
          </ac:spMkLst>
        </pc:spChg>
      </pc:sldChg>
      <pc:sldChg chg="add ord">
        <pc:chgData name="WEBLEX - Damien KERNALEGUEN" userId="S::dkernaleguen@weblex.fr::8de98638-9589-4e32-97e9-ecd05a207b9d" providerId="AD" clId="Web-{71731EE0-A6F1-C8E3-7EAF-CB25B48E19F3}" dt="2020-02-17T10:03:09.755" v="3"/>
        <pc:sldMkLst>
          <pc:docMk/>
          <pc:sldMk cId="1011361546" sldId="821"/>
        </pc:sldMkLst>
      </pc:sldChg>
      <pc:sldChg chg="new">
        <pc:chgData name="WEBLEX - Damien KERNALEGUEN" userId="S::dkernaleguen@weblex.fr::8de98638-9589-4e32-97e9-ecd05a207b9d" providerId="AD" clId="Web-{71731EE0-A6F1-C8E3-7EAF-CB25B48E19F3}" dt="2020-02-17T10:03:13.380" v="5"/>
        <pc:sldMkLst>
          <pc:docMk/>
          <pc:sldMk cId="177806388" sldId="822"/>
        </pc:sldMkLst>
      </pc:sldChg>
      <pc:sldChg chg="modSp add replId modNotes">
        <pc:chgData name="WEBLEX - Damien KERNALEGUEN" userId="S::dkernaleguen@weblex.fr::8de98638-9589-4e32-97e9-ecd05a207b9d" providerId="AD" clId="Web-{71731EE0-A6F1-C8E3-7EAF-CB25B48E19F3}" dt="2020-02-17T10:29:16.968" v="1002" actId="20577"/>
        <pc:sldMkLst>
          <pc:docMk/>
          <pc:sldMk cId="2723412631" sldId="823"/>
        </pc:sldMkLst>
        <pc:spChg chg="mod">
          <ac:chgData name="WEBLEX - Damien KERNALEGUEN" userId="S::dkernaleguen@weblex.fr::8de98638-9589-4e32-97e9-ecd05a207b9d" providerId="AD" clId="Web-{71731EE0-A6F1-C8E3-7EAF-CB25B48E19F3}" dt="2020-02-17T10:29:16.968" v="1002" actId="20577"/>
          <ac:spMkLst>
            <pc:docMk/>
            <pc:sldMk cId="2723412631" sldId="823"/>
            <ac:spMk id="3" creationId="{D3E02A91-86E9-AC43-A857-3589E1F6678C}"/>
          </ac:spMkLst>
        </pc:spChg>
        <pc:spChg chg="mod">
          <ac:chgData name="WEBLEX - Damien KERNALEGUEN" userId="S::dkernaleguen@weblex.fr::8de98638-9589-4e32-97e9-ecd05a207b9d" providerId="AD" clId="Web-{71731EE0-A6F1-C8E3-7EAF-CB25B48E19F3}" dt="2020-02-17T10:28:44.405" v="990" actId="20577"/>
          <ac:spMkLst>
            <pc:docMk/>
            <pc:sldMk cId="2723412631" sldId="823"/>
            <ac:spMk id="4" creationId="{3E87D24E-715F-894B-9112-97BA38C56587}"/>
          </ac:spMkLst>
        </pc:spChg>
      </pc:sldChg>
      <pc:sldChg chg="add replId">
        <pc:chgData name="WEBLEX - Damien KERNALEGUEN" userId="S::dkernaleguen@weblex.fr::8de98638-9589-4e32-97e9-ecd05a207b9d" providerId="AD" clId="Web-{71731EE0-A6F1-C8E3-7EAF-CB25B48E19F3}" dt="2020-02-17T10:24:36.623" v="945"/>
        <pc:sldMkLst>
          <pc:docMk/>
          <pc:sldMk cId="3310522600" sldId="824"/>
        </pc:sldMkLst>
      </pc:sldChg>
      <pc:sldChg chg="add replId">
        <pc:chgData name="WEBLEX - Damien KERNALEGUEN" userId="S::dkernaleguen@weblex.fr::8de98638-9589-4e32-97e9-ecd05a207b9d" providerId="AD" clId="Web-{71731EE0-A6F1-C8E3-7EAF-CB25B48E19F3}" dt="2020-02-17T10:31:09.774" v="1004"/>
        <pc:sldMkLst>
          <pc:docMk/>
          <pc:sldMk cId="446089952" sldId="825"/>
        </pc:sldMkLst>
      </pc:sldChg>
      <pc:sldChg chg="modSp new modNotes">
        <pc:chgData name="WEBLEX - Damien KERNALEGUEN" userId="S::dkernaleguen@weblex.fr::8de98638-9589-4e32-97e9-ecd05a207b9d" providerId="AD" clId="Web-{71731EE0-A6F1-C8E3-7EAF-CB25B48E19F3}" dt="2020-02-17T10:36:24.148" v="1117" actId="20577"/>
        <pc:sldMkLst>
          <pc:docMk/>
          <pc:sldMk cId="2111021800" sldId="826"/>
        </pc:sldMkLst>
        <pc:spChg chg="mod">
          <ac:chgData name="WEBLEX - Damien KERNALEGUEN" userId="S::dkernaleguen@weblex.fr::8de98638-9589-4e32-97e9-ecd05a207b9d" providerId="AD" clId="Web-{71731EE0-A6F1-C8E3-7EAF-CB25B48E19F3}" dt="2020-02-17T10:36:24.148" v="1117" actId="20577"/>
          <ac:spMkLst>
            <pc:docMk/>
            <pc:sldMk cId="2111021800" sldId="826"/>
            <ac:spMk id="3" creationId="{91469694-4DDB-4046-A463-A66AB52B4144}"/>
          </ac:spMkLst>
        </pc:spChg>
        <pc:spChg chg="mod">
          <ac:chgData name="WEBLEX - Damien KERNALEGUEN" userId="S::dkernaleguen@weblex.fr::8de98638-9589-4e32-97e9-ecd05a207b9d" providerId="AD" clId="Web-{71731EE0-A6F1-C8E3-7EAF-CB25B48E19F3}" dt="2020-02-17T10:35:31.991" v="1064" actId="20577"/>
          <ac:spMkLst>
            <pc:docMk/>
            <pc:sldMk cId="2111021800" sldId="826"/>
            <ac:spMk id="4" creationId="{BEE51E5A-310E-4679-8E01-AC7A2A4C3B5C}"/>
          </ac:spMkLst>
        </pc:spChg>
      </pc:sldChg>
    </pc:docChg>
  </pc:docChgLst>
  <pc:docChgLst>
    <pc:chgData name="WEBLEX - Damien KERNALEGUEN" userId="S::dkernaleguen@weblex.fr::8de98638-9589-4e32-97e9-ecd05a207b9d" providerId="AD" clId="Web-{4F509CDB-E98F-30D0-3861-55AB180BF633}"/>
    <pc:docChg chg="addSld modSld sldOrd">
      <pc:chgData name="WEBLEX - Damien KERNALEGUEN" userId="S::dkernaleguen@weblex.fr::8de98638-9589-4e32-97e9-ecd05a207b9d" providerId="AD" clId="Web-{4F509CDB-E98F-30D0-3861-55AB180BF633}" dt="2020-02-18T12:59:20.089" v="1012" actId="20577"/>
      <pc:docMkLst>
        <pc:docMk/>
      </pc:docMkLst>
      <pc:sldChg chg="modSp modNotes">
        <pc:chgData name="WEBLEX - Damien KERNALEGUEN" userId="S::dkernaleguen@weblex.fr::8de98638-9589-4e32-97e9-ecd05a207b9d" providerId="AD" clId="Web-{4F509CDB-E98F-30D0-3861-55AB180BF633}" dt="2020-02-18T11:36:46.907" v="549" actId="20577"/>
        <pc:sldMkLst>
          <pc:docMk/>
          <pc:sldMk cId="4279866234" sldId="788"/>
        </pc:sldMkLst>
        <pc:spChg chg="mod">
          <ac:chgData name="WEBLEX - Damien KERNALEGUEN" userId="S::dkernaleguen@weblex.fr::8de98638-9589-4e32-97e9-ecd05a207b9d" providerId="AD" clId="Web-{4F509CDB-E98F-30D0-3861-55AB180BF633}" dt="2020-02-18T11:36:46.907" v="549" actId="20577"/>
          <ac:spMkLst>
            <pc:docMk/>
            <pc:sldMk cId="4279866234" sldId="788"/>
            <ac:spMk id="3" creationId="{19600352-A6E5-4060-958A-20F9215360BF}"/>
          </ac:spMkLst>
        </pc:spChg>
        <pc:spChg chg="mod">
          <ac:chgData name="WEBLEX - Damien KERNALEGUEN" userId="S::dkernaleguen@weblex.fr::8de98638-9589-4e32-97e9-ecd05a207b9d" providerId="AD" clId="Web-{4F509CDB-E98F-30D0-3861-55AB180BF633}" dt="2020-02-18T11:36:31.282" v="516" actId="20577"/>
          <ac:spMkLst>
            <pc:docMk/>
            <pc:sldMk cId="4279866234" sldId="788"/>
            <ac:spMk id="4" creationId="{44E9E84B-D55A-40D4-99CA-E274C85B5F80}"/>
          </ac:spMkLst>
        </pc:spChg>
      </pc:sldChg>
      <pc:sldChg chg="modSp modNotes">
        <pc:chgData name="WEBLEX - Damien KERNALEGUEN" userId="S::dkernaleguen@weblex.fr::8de98638-9589-4e32-97e9-ecd05a207b9d" providerId="AD" clId="Web-{4F509CDB-E98F-30D0-3861-55AB180BF633}" dt="2020-02-18T12:59:18.714" v="1010" actId="20577"/>
        <pc:sldMkLst>
          <pc:docMk/>
          <pc:sldMk cId="4067562824" sldId="818"/>
        </pc:sldMkLst>
        <pc:spChg chg="mod">
          <ac:chgData name="WEBLEX - Damien KERNALEGUEN" userId="S::dkernaleguen@weblex.fr::8de98638-9589-4e32-97e9-ecd05a207b9d" providerId="AD" clId="Web-{4F509CDB-E98F-30D0-3861-55AB180BF633}" dt="2020-02-18T12:59:18.714" v="1010" actId="20577"/>
          <ac:spMkLst>
            <pc:docMk/>
            <pc:sldMk cId="4067562824" sldId="818"/>
            <ac:spMk id="3" creationId="{E6F47E94-4AD4-4EA5-A724-F53F9B3EE4AC}"/>
          </ac:spMkLst>
        </pc:spChg>
        <pc:spChg chg="mod">
          <ac:chgData name="WEBLEX - Damien KERNALEGUEN" userId="S::dkernaleguen@weblex.fr::8de98638-9589-4e32-97e9-ecd05a207b9d" providerId="AD" clId="Web-{4F509CDB-E98F-30D0-3861-55AB180BF633}" dt="2020-02-18T12:57:36.230" v="737" actId="20577"/>
          <ac:spMkLst>
            <pc:docMk/>
            <pc:sldMk cId="4067562824" sldId="818"/>
            <ac:spMk id="4" creationId="{66807391-5DD4-4F25-9C39-765DB4CBD144}"/>
          </ac:spMkLst>
        </pc:spChg>
      </pc:sldChg>
      <pc:sldChg chg="modSp modNotes">
        <pc:chgData name="WEBLEX - Damien KERNALEGUEN" userId="S::dkernaleguen@weblex.fr::8de98638-9589-4e32-97e9-ecd05a207b9d" providerId="AD" clId="Web-{4F509CDB-E98F-30D0-3861-55AB180BF633}" dt="2020-02-18T11:33:14.191" v="426"/>
        <pc:sldMkLst>
          <pc:docMk/>
          <pc:sldMk cId="3310522600" sldId="824"/>
        </pc:sldMkLst>
        <pc:spChg chg="mod">
          <ac:chgData name="WEBLEX - Damien KERNALEGUEN" userId="S::dkernaleguen@weblex.fr::8de98638-9589-4e32-97e9-ecd05a207b9d" providerId="AD" clId="Web-{4F509CDB-E98F-30D0-3861-55AB180BF633}" dt="2020-02-18T11:33:14.191" v="426"/>
          <ac:spMkLst>
            <pc:docMk/>
            <pc:sldMk cId="3310522600" sldId="824"/>
            <ac:spMk id="3" creationId="{D3E02A91-86E9-AC43-A857-3589E1F6678C}"/>
          </ac:spMkLst>
        </pc:spChg>
        <pc:spChg chg="mod">
          <ac:chgData name="WEBLEX - Damien KERNALEGUEN" userId="S::dkernaleguen@weblex.fr::8de98638-9589-4e32-97e9-ecd05a207b9d" providerId="AD" clId="Web-{4F509CDB-E98F-30D0-3861-55AB180BF633}" dt="2020-02-18T11:25:20.836" v="109" actId="20577"/>
          <ac:spMkLst>
            <pc:docMk/>
            <pc:sldMk cId="3310522600" sldId="824"/>
            <ac:spMk id="4" creationId="{3E87D24E-715F-894B-9112-97BA38C56587}"/>
          </ac:spMkLst>
        </pc:spChg>
      </pc:sldChg>
      <pc:sldChg chg="modSp add replId modNotes">
        <pc:chgData name="WEBLEX - Damien KERNALEGUEN" userId="S::dkernaleguen@weblex.fr::8de98638-9589-4e32-97e9-ecd05a207b9d" providerId="AD" clId="Web-{4F509CDB-E98F-30D0-3861-55AB180BF633}" dt="2020-02-18T11:34:06.987" v="460"/>
        <pc:sldMkLst>
          <pc:docMk/>
          <pc:sldMk cId="3978240517" sldId="843"/>
        </pc:sldMkLst>
        <pc:spChg chg="mod">
          <ac:chgData name="WEBLEX - Damien KERNALEGUEN" userId="S::dkernaleguen@weblex.fr::8de98638-9589-4e32-97e9-ecd05a207b9d" providerId="AD" clId="Web-{4F509CDB-E98F-30D0-3861-55AB180BF633}" dt="2020-02-18T11:34:06.987" v="460"/>
          <ac:spMkLst>
            <pc:docMk/>
            <pc:sldMk cId="3978240517" sldId="843"/>
            <ac:spMk id="3" creationId="{D3E02A91-86E9-AC43-A857-3589E1F6678C}"/>
          </ac:spMkLst>
        </pc:spChg>
        <pc:spChg chg="mod">
          <ac:chgData name="WEBLEX - Damien KERNALEGUEN" userId="S::dkernaleguen@weblex.fr::8de98638-9589-4e32-97e9-ecd05a207b9d" providerId="AD" clId="Web-{4F509CDB-E98F-30D0-3861-55AB180BF633}" dt="2020-02-18T11:31:29.926" v="194" actId="20577"/>
          <ac:spMkLst>
            <pc:docMk/>
            <pc:sldMk cId="3978240517" sldId="843"/>
            <ac:spMk id="4" creationId="{3E87D24E-715F-894B-9112-97BA38C56587}"/>
          </ac:spMkLst>
        </pc:spChg>
      </pc:sldChg>
      <pc:sldChg chg="modSp add ord replId">
        <pc:chgData name="WEBLEX - Damien KERNALEGUEN" userId="S::dkernaleguen@weblex.fr::8de98638-9589-4e32-97e9-ecd05a207b9d" providerId="AD" clId="Web-{4F509CDB-E98F-30D0-3861-55AB180BF633}" dt="2020-02-18T11:33:52.675" v="456"/>
        <pc:sldMkLst>
          <pc:docMk/>
          <pc:sldMk cId="2680199968" sldId="844"/>
        </pc:sldMkLst>
        <pc:spChg chg="mod">
          <ac:chgData name="WEBLEX - Damien KERNALEGUEN" userId="S::dkernaleguen@weblex.fr::8de98638-9589-4e32-97e9-ecd05a207b9d" providerId="AD" clId="Web-{4F509CDB-E98F-30D0-3861-55AB180BF633}" dt="2020-02-18T11:33:52.675" v="456"/>
          <ac:spMkLst>
            <pc:docMk/>
            <pc:sldMk cId="2680199968" sldId="844"/>
            <ac:spMk id="3" creationId="{D3E02A91-86E9-AC43-A857-3589E1F6678C}"/>
          </ac:spMkLst>
        </pc:spChg>
      </pc:sldChg>
      <pc:sldChg chg="add replId">
        <pc:chgData name="WEBLEX - Damien KERNALEGUEN" userId="S::dkernaleguen@weblex.fr::8de98638-9589-4e32-97e9-ecd05a207b9d" providerId="AD" clId="Web-{4F509CDB-E98F-30D0-3861-55AB180BF633}" dt="2020-02-18T11:30:30.005" v="156"/>
        <pc:sldMkLst>
          <pc:docMk/>
          <pc:sldMk cId="2776443444" sldId="845"/>
        </pc:sldMkLst>
      </pc:sldChg>
      <pc:sldChg chg="add replId">
        <pc:chgData name="WEBLEX - Damien KERNALEGUEN" userId="S::dkernaleguen@weblex.fr::8de98638-9589-4e32-97e9-ecd05a207b9d" providerId="AD" clId="Web-{4F509CDB-E98F-30D0-3861-55AB180BF633}" dt="2020-02-18T11:35:36.095" v="462"/>
        <pc:sldMkLst>
          <pc:docMk/>
          <pc:sldMk cId="3367032457" sldId="846"/>
        </pc:sldMkLst>
      </pc:sldChg>
      <pc:sldChg chg="modSp add replId modNotes">
        <pc:chgData name="WEBLEX - Damien KERNALEGUEN" userId="S::dkernaleguen@weblex.fr::8de98638-9589-4e32-97e9-ecd05a207b9d" providerId="AD" clId="Web-{4F509CDB-E98F-30D0-3861-55AB180BF633}" dt="2020-02-18T11:43:18.950" v="712"/>
        <pc:sldMkLst>
          <pc:docMk/>
          <pc:sldMk cId="3411112433" sldId="847"/>
        </pc:sldMkLst>
        <pc:spChg chg="mod">
          <ac:chgData name="WEBLEX - Damien KERNALEGUEN" userId="S::dkernaleguen@weblex.fr::8de98638-9589-4e32-97e9-ecd05a207b9d" providerId="AD" clId="Web-{4F509CDB-E98F-30D0-3861-55AB180BF633}" dt="2020-02-18T11:39:56.405" v="574" actId="20577"/>
          <ac:spMkLst>
            <pc:docMk/>
            <pc:sldMk cId="3411112433" sldId="847"/>
            <ac:spMk id="3" creationId="{91469694-4DDB-4046-A463-A66AB52B4144}"/>
          </ac:spMkLst>
        </pc:spChg>
        <pc:spChg chg="mod">
          <ac:chgData name="WEBLEX - Damien KERNALEGUEN" userId="S::dkernaleguen@weblex.fr::8de98638-9589-4e32-97e9-ecd05a207b9d" providerId="AD" clId="Web-{4F509CDB-E98F-30D0-3861-55AB180BF633}" dt="2020-02-18T11:39:39.030" v="562" actId="20577"/>
          <ac:spMkLst>
            <pc:docMk/>
            <pc:sldMk cId="3411112433" sldId="847"/>
            <ac:spMk id="4" creationId="{BEE51E5A-310E-4679-8E01-AC7A2A4C3B5C}"/>
          </ac:spMkLst>
        </pc:spChg>
      </pc:sldChg>
      <pc:sldChg chg="add replId">
        <pc:chgData name="WEBLEX - Damien KERNALEGUEN" userId="S::dkernaleguen@weblex.fr::8de98638-9589-4e32-97e9-ecd05a207b9d" providerId="AD" clId="Web-{4F509CDB-E98F-30D0-3861-55AB180BF633}" dt="2020-02-18T12:57:08.605" v="713"/>
        <pc:sldMkLst>
          <pc:docMk/>
          <pc:sldMk cId="3806454683" sldId="848"/>
        </pc:sldMkLst>
      </pc:sldChg>
    </pc:docChg>
  </pc:docChgLst>
  <pc:docChgLst>
    <pc:chgData name="WEBLEX - Julie MICHEL" userId="25021893-7a15-45ac-b91c-6704d640096b" providerId="ADAL" clId="{2B615FF1-5161-49FD-8507-24F9AD23614D}"/>
    <pc:docChg chg="undo custSel addSld modSld sldOrd">
      <pc:chgData name="WEBLEX - Julie MICHEL" userId="25021893-7a15-45ac-b91c-6704d640096b" providerId="ADAL" clId="{2B615FF1-5161-49FD-8507-24F9AD23614D}" dt="2020-02-26T08:09:54.633" v="8186" actId="20577"/>
      <pc:docMkLst>
        <pc:docMk/>
      </pc:docMkLst>
      <pc:sldChg chg="modSp">
        <pc:chgData name="WEBLEX - Julie MICHEL" userId="25021893-7a15-45ac-b91c-6704d640096b" providerId="ADAL" clId="{2B615FF1-5161-49FD-8507-24F9AD23614D}" dt="2020-02-13T11:39:11.153" v="72" actId="404"/>
        <pc:sldMkLst>
          <pc:docMk/>
          <pc:sldMk cId="3086588840" sldId="613"/>
        </pc:sldMkLst>
        <pc:spChg chg="mod">
          <ac:chgData name="WEBLEX - Julie MICHEL" userId="25021893-7a15-45ac-b91c-6704d640096b" providerId="ADAL" clId="{2B615FF1-5161-49FD-8507-24F9AD23614D}" dt="2020-02-13T11:38:22.067" v="57"/>
          <ac:spMkLst>
            <pc:docMk/>
            <pc:sldMk cId="3086588840" sldId="613"/>
            <ac:spMk id="2" creationId="{3011E5E9-D8F6-784C-AADC-BE7F679F104E}"/>
          </ac:spMkLst>
        </pc:spChg>
        <pc:spChg chg="mod">
          <ac:chgData name="WEBLEX - Julie MICHEL" userId="25021893-7a15-45ac-b91c-6704d640096b" providerId="ADAL" clId="{2B615FF1-5161-49FD-8507-24F9AD23614D}" dt="2020-02-13T11:39:11.153" v="72" actId="404"/>
          <ac:spMkLst>
            <pc:docMk/>
            <pc:sldMk cId="3086588840" sldId="613"/>
            <ac:spMk id="3" creationId="{D3E02A91-86E9-AC43-A857-3589E1F6678C}"/>
          </ac:spMkLst>
        </pc:spChg>
      </pc:sldChg>
      <pc:sldChg chg="modSp">
        <pc:chgData name="WEBLEX - Julie MICHEL" userId="25021893-7a15-45ac-b91c-6704d640096b" providerId="ADAL" clId="{2B615FF1-5161-49FD-8507-24F9AD23614D}" dt="2020-02-17T13:59:11.219" v="3883" actId="20577"/>
        <pc:sldMkLst>
          <pc:docMk/>
          <pc:sldMk cId="3659092109" sldId="706"/>
        </pc:sldMkLst>
        <pc:spChg chg="mod">
          <ac:chgData name="WEBLEX - Julie MICHEL" userId="25021893-7a15-45ac-b91c-6704d640096b" providerId="ADAL" clId="{2B615FF1-5161-49FD-8507-24F9AD23614D}" dt="2020-02-17T13:59:11.219" v="3883" actId="20577"/>
          <ac:spMkLst>
            <pc:docMk/>
            <pc:sldMk cId="3659092109" sldId="706"/>
            <ac:spMk id="3" creationId="{D3E02A91-86E9-AC43-A857-3589E1F6678C}"/>
          </ac:spMkLst>
        </pc:spChg>
      </pc:sldChg>
      <pc:sldChg chg="modSp modNotesTx">
        <pc:chgData name="WEBLEX - Julie MICHEL" userId="25021893-7a15-45ac-b91c-6704d640096b" providerId="ADAL" clId="{2B615FF1-5161-49FD-8507-24F9AD23614D}" dt="2020-02-17T14:00:34.851" v="3915" actId="404"/>
        <pc:sldMkLst>
          <pc:docMk/>
          <pc:sldMk cId="2197198888" sldId="713"/>
        </pc:sldMkLst>
        <pc:spChg chg="mod">
          <ac:chgData name="WEBLEX - Julie MICHEL" userId="25021893-7a15-45ac-b91c-6704d640096b" providerId="ADAL" clId="{2B615FF1-5161-49FD-8507-24F9AD23614D}" dt="2020-02-17T13:58:53.400" v="3838" actId="20577"/>
          <ac:spMkLst>
            <pc:docMk/>
            <pc:sldMk cId="2197198888" sldId="713"/>
            <ac:spMk id="2" creationId="{3011E5E9-D8F6-784C-AADC-BE7F679F104E}"/>
          </ac:spMkLst>
        </pc:spChg>
        <pc:spChg chg="mod">
          <ac:chgData name="WEBLEX - Julie MICHEL" userId="25021893-7a15-45ac-b91c-6704d640096b" providerId="ADAL" clId="{2B615FF1-5161-49FD-8507-24F9AD23614D}" dt="2020-02-17T14:00:34.851" v="3915" actId="404"/>
          <ac:spMkLst>
            <pc:docMk/>
            <pc:sldMk cId="2197198888" sldId="713"/>
            <ac:spMk id="3" creationId="{D3E02A91-86E9-AC43-A857-3589E1F6678C}"/>
          </ac:spMkLst>
        </pc:spChg>
        <pc:spChg chg="mod">
          <ac:chgData name="WEBLEX - Julie MICHEL" userId="25021893-7a15-45ac-b91c-6704d640096b" providerId="ADAL" clId="{2B615FF1-5161-49FD-8507-24F9AD23614D}" dt="2020-02-17T13:58:58.203" v="3847" actId="20577"/>
          <ac:spMkLst>
            <pc:docMk/>
            <pc:sldMk cId="2197198888" sldId="713"/>
            <ac:spMk id="4" creationId="{3E87D24E-715F-894B-9112-97BA38C56587}"/>
          </ac:spMkLst>
        </pc:spChg>
      </pc:sldChg>
      <pc:sldChg chg="modSp">
        <pc:chgData name="WEBLEX - Julie MICHEL" userId="25021893-7a15-45ac-b91c-6704d640096b" providerId="ADAL" clId="{2B615FF1-5161-49FD-8507-24F9AD23614D}" dt="2020-02-13T12:21:22.251" v="1012" actId="20577"/>
        <pc:sldMkLst>
          <pc:docMk/>
          <pc:sldMk cId="212559780" sldId="743"/>
        </pc:sldMkLst>
        <pc:spChg chg="mod">
          <ac:chgData name="WEBLEX - Julie MICHEL" userId="25021893-7a15-45ac-b91c-6704d640096b" providerId="ADAL" clId="{2B615FF1-5161-49FD-8507-24F9AD23614D}" dt="2020-02-13T12:21:22.251" v="1012" actId="20577"/>
          <ac:spMkLst>
            <pc:docMk/>
            <pc:sldMk cId="212559780" sldId="743"/>
            <ac:spMk id="3" creationId="{D3E02A91-86E9-AC43-A857-3589E1F6678C}"/>
          </ac:spMkLst>
        </pc:spChg>
      </pc:sldChg>
      <pc:sldChg chg="modSp">
        <pc:chgData name="WEBLEX - Julie MICHEL" userId="25021893-7a15-45ac-b91c-6704d640096b" providerId="ADAL" clId="{2B615FF1-5161-49FD-8507-24F9AD23614D}" dt="2020-02-13T11:37:31.835" v="7" actId="20577"/>
        <pc:sldMkLst>
          <pc:docMk/>
          <pc:sldMk cId="1099465777" sldId="746"/>
        </pc:sldMkLst>
        <pc:spChg chg="mod">
          <ac:chgData name="WEBLEX - Julie MICHEL" userId="25021893-7a15-45ac-b91c-6704d640096b" providerId="ADAL" clId="{2B615FF1-5161-49FD-8507-24F9AD23614D}" dt="2020-02-13T11:37:31.835" v="7" actId="20577"/>
          <ac:spMkLst>
            <pc:docMk/>
            <pc:sldMk cId="1099465777" sldId="746"/>
            <ac:spMk id="5" creationId="{E0E93F3A-4192-4025-9405-C2068BAA8E32}"/>
          </ac:spMkLst>
        </pc:spChg>
      </pc:sldChg>
      <pc:sldChg chg="modSp modNotesTx">
        <pc:chgData name="WEBLEX - Julie MICHEL" userId="25021893-7a15-45ac-b91c-6704d640096b" providerId="ADAL" clId="{2B615FF1-5161-49FD-8507-24F9AD23614D}" dt="2020-02-13T11:43:47.144" v="694" actId="20577"/>
        <pc:sldMkLst>
          <pc:docMk/>
          <pc:sldMk cId="1474590057" sldId="747"/>
        </pc:sldMkLst>
        <pc:spChg chg="mod">
          <ac:chgData name="WEBLEX - Julie MICHEL" userId="25021893-7a15-45ac-b91c-6704d640096b" providerId="ADAL" clId="{2B615FF1-5161-49FD-8507-24F9AD23614D}" dt="2020-02-13T11:39:40.968" v="122" actId="20577"/>
          <ac:spMkLst>
            <pc:docMk/>
            <pc:sldMk cId="1474590057" sldId="747"/>
            <ac:spMk id="2" creationId="{60525507-075C-4471-8D0C-33A9114ADBE1}"/>
          </ac:spMkLst>
        </pc:spChg>
        <pc:spChg chg="mod">
          <ac:chgData name="WEBLEX - Julie MICHEL" userId="25021893-7a15-45ac-b91c-6704d640096b" providerId="ADAL" clId="{2B615FF1-5161-49FD-8507-24F9AD23614D}" dt="2020-02-13T11:43:47.144" v="694" actId="20577"/>
          <ac:spMkLst>
            <pc:docMk/>
            <pc:sldMk cId="1474590057" sldId="747"/>
            <ac:spMk id="3" creationId="{14A83761-C021-46B2-A7AF-64F819D7ED2A}"/>
          </ac:spMkLst>
        </pc:spChg>
        <pc:spChg chg="mod">
          <ac:chgData name="WEBLEX - Julie MICHEL" userId="25021893-7a15-45ac-b91c-6704d640096b" providerId="ADAL" clId="{2B615FF1-5161-49FD-8507-24F9AD23614D}" dt="2020-02-13T11:39:47.508" v="144" actId="20577"/>
          <ac:spMkLst>
            <pc:docMk/>
            <pc:sldMk cId="1474590057" sldId="747"/>
            <ac:spMk id="4" creationId="{E30097F0-5AE5-4244-81BA-C827D0D98C63}"/>
          </ac:spMkLst>
        </pc:spChg>
        <pc:spChg chg="mod">
          <ac:chgData name="WEBLEX - Julie MICHEL" userId="25021893-7a15-45ac-b91c-6704d640096b" providerId="ADAL" clId="{2B615FF1-5161-49FD-8507-24F9AD23614D}" dt="2020-02-13T11:37:43.816" v="9" actId="20577"/>
          <ac:spMkLst>
            <pc:docMk/>
            <pc:sldMk cId="1474590057" sldId="747"/>
            <ac:spMk id="5" creationId="{70A222A1-263F-4A5A-BD81-9544BE085984}"/>
          </ac:spMkLst>
        </pc:spChg>
      </pc:sldChg>
      <pc:sldChg chg="modSp">
        <pc:chgData name="WEBLEX - Julie MICHEL" userId="25021893-7a15-45ac-b91c-6704d640096b" providerId="ADAL" clId="{2B615FF1-5161-49FD-8507-24F9AD23614D}" dt="2020-02-13T12:15:54.295" v="696" actId="20577"/>
        <pc:sldMkLst>
          <pc:docMk/>
          <pc:sldMk cId="1771110570" sldId="749"/>
        </pc:sldMkLst>
        <pc:spChg chg="mod">
          <ac:chgData name="WEBLEX - Julie MICHEL" userId="25021893-7a15-45ac-b91c-6704d640096b" providerId="ADAL" clId="{2B615FF1-5161-49FD-8507-24F9AD23614D}" dt="2020-02-13T12:15:54.295" v="696" actId="20577"/>
          <ac:spMkLst>
            <pc:docMk/>
            <pc:sldMk cId="1771110570" sldId="749"/>
            <ac:spMk id="3" creationId="{D3E02A91-86E9-AC43-A857-3589E1F6678C}"/>
          </ac:spMkLst>
        </pc:spChg>
        <pc:spChg chg="mod">
          <ac:chgData name="WEBLEX - Julie MICHEL" userId="25021893-7a15-45ac-b91c-6704d640096b" providerId="ADAL" clId="{2B615FF1-5161-49FD-8507-24F9AD23614D}" dt="2020-02-13T12:15:52.654" v="695" actId="20577"/>
          <ac:spMkLst>
            <pc:docMk/>
            <pc:sldMk cId="1771110570" sldId="749"/>
            <ac:spMk id="7" creationId="{D1395994-240B-4E3D-8775-BAE4BF80D373}"/>
          </ac:spMkLst>
        </pc:spChg>
      </pc:sldChg>
      <pc:sldChg chg="modSp">
        <pc:chgData name="WEBLEX - Julie MICHEL" userId="25021893-7a15-45ac-b91c-6704d640096b" providerId="ADAL" clId="{2B615FF1-5161-49FD-8507-24F9AD23614D}" dt="2020-02-13T11:39:13.812" v="73" actId="20577"/>
        <pc:sldMkLst>
          <pc:docMk/>
          <pc:sldMk cId="944824729" sldId="756"/>
        </pc:sldMkLst>
        <pc:spChg chg="mod">
          <ac:chgData name="WEBLEX - Julie MICHEL" userId="25021893-7a15-45ac-b91c-6704d640096b" providerId="ADAL" clId="{2B615FF1-5161-49FD-8507-24F9AD23614D}" dt="2020-02-13T11:39:13.812" v="73" actId="20577"/>
          <ac:spMkLst>
            <pc:docMk/>
            <pc:sldMk cId="944824729" sldId="756"/>
            <ac:spMk id="3" creationId="{D3E02A91-86E9-AC43-A857-3589E1F6678C}"/>
          </ac:spMkLst>
        </pc:spChg>
      </pc:sldChg>
      <pc:sldChg chg="modSp">
        <pc:chgData name="WEBLEX - Julie MICHEL" userId="25021893-7a15-45ac-b91c-6704d640096b" providerId="ADAL" clId="{2B615FF1-5161-49FD-8507-24F9AD23614D}" dt="2020-02-13T11:37:25.482" v="5" actId="20577"/>
        <pc:sldMkLst>
          <pc:docMk/>
          <pc:sldMk cId="494627759" sldId="776"/>
        </pc:sldMkLst>
        <pc:spChg chg="mod">
          <ac:chgData name="WEBLEX - Julie MICHEL" userId="25021893-7a15-45ac-b91c-6704d640096b" providerId="ADAL" clId="{2B615FF1-5161-49FD-8507-24F9AD23614D}" dt="2020-02-13T11:37:25.482" v="5" actId="20577"/>
          <ac:spMkLst>
            <pc:docMk/>
            <pc:sldMk cId="494627759" sldId="776"/>
            <ac:spMk id="5" creationId="{7281B920-9985-44E6-869D-C1E81394DD27}"/>
          </ac:spMkLst>
        </pc:spChg>
      </pc:sldChg>
      <pc:sldChg chg="modSp">
        <pc:chgData name="WEBLEX - Julie MICHEL" userId="25021893-7a15-45ac-b91c-6704d640096b" providerId="ADAL" clId="{2B615FF1-5161-49FD-8507-24F9AD23614D}" dt="2020-02-13T11:37:07.333" v="0" actId="20577"/>
        <pc:sldMkLst>
          <pc:docMk/>
          <pc:sldMk cId="231501954" sldId="777"/>
        </pc:sldMkLst>
        <pc:spChg chg="mod">
          <ac:chgData name="WEBLEX - Julie MICHEL" userId="25021893-7a15-45ac-b91c-6704d640096b" providerId="ADAL" clId="{2B615FF1-5161-49FD-8507-24F9AD23614D}" dt="2020-02-13T11:37:07.333" v="0" actId="20577"/>
          <ac:spMkLst>
            <pc:docMk/>
            <pc:sldMk cId="231501954" sldId="777"/>
            <ac:spMk id="5" creationId="{D3AA7A45-2DB5-4C5C-ACBC-4AB77362FB52}"/>
          </ac:spMkLst>
        </pc:spChg>
      </pc:sldChg>
      <pc:sldChg chg="modSp modNotesTx">
        <pc:chgData name="WEBLEX - Julie MICHEL" userId="25021893-7a15-45ac-b91c-6704d640096b" providerId="ADAL" clId="{2B615FF1-5161-49FD-8507-24F9AD23614D}" dt="2020-02-18T08:25:30.549" v="5078" actId="108"/>
        <pc:sldMkLst>
          <pc:docMk/>
          <pc:sldMk cId="241097463" sldId="778"/>
        </pc:sldMkLst>
        <pc:spChg chg="mod">
          <ac:chgData name="WEBLEX - Julie MICHEL" userId="25021893-7a15-45ac-b91c-6704d640096b" providerId="ADAL" clId="{2B615FF1-5161-49FD-8507-24F9AD23614D}" dt="2020-02-18T08:25:30.549" v="5078" actId="108"/>
          <ac:spMkLst>
            <pc:docMk/>
            <pc:sldMk cId="241097463" sldId="778"/>
            <ac:spMk id="3" creationId="{D3E02A91-86E9-AC43-A857-3589E1F6678C}"/>
          </ac:spMkLst>
        </pc:spChg>
        <pc:spChg chg="mod">
          <ac:chgData name="WEBLEX - Julie MICHEL" userId="25021893-7a15-45ac-b91c-6704d640096b" providerId="ADAL" clId="{2B615FF1-5161-49FD-8507-24F9AD23614D}" dt="2020-02-18T08:14:38.233" v="4563" actId="20577"/>
          <ac:spMkLst>
            <pc:docMk/>
            <pc:sldMk cId="241097463" sldId="778"/>
            <ac:spMk id="4" creationId="{3E87D24E-715F-894B-9112-97BA38C56587}"/>
          </ac:spMkLst>
        </pc:spChg>
      </pc:sldChg>
      <pc:sldChg chg="modSp">
        <pc:chgData name="WEBLEX - Julie MICHEL" userId="25021893-7a15-45ac-b91c-6704d640096b" providerId="ADAL" clId="{2B615FF1-5161-49FD-8507-24F9AD23614D}" dt="2020-02-13T11:37:28.439" v="6" actId="20577"/>
        <pc:sldMkLst>
          <pc:docMk/>
          <pc:sldMk cId="1406257826" sldId="783"/>
        </pc:sldMkLst>
        <pc:spChg chg="mod">
          <ac:chgData name="WEBLEX - Julie MICHEL" userId="25021893-7a15-45ac-b91c-6704d640096b" providerId="ADAL" clId="{2B615FF1-5161-49FD-8507-24F9AD23614D}" dt="2020-02-13T11:37:28.439" v="6" actId="20577"/>
          <ac:spMkLst>
            <pc:docMk/>
            <pc:sldMk cId="1406257826" sldId="783"/>
            <ac:spMk id="5" creationId="{74741A70-852D-4C18-B31A-D78042518BA8}"/>
          </ac:spMkLst>
        </pc:spChg>
      </pc:sldChg>
      <pc:sldChg chg="modSp">
        <pc:chgData name="WEBLEX - Julie MICHEL" userId="25021893-7a15-45ac-b91c-6704d640096b" providerId="ADAL" clId="{2B615FF1-5161-49FD-8507-24F9AD23614D}" dt="2020-02-13T11:37:34.958" v="8" actId="20577"/>
        <pc:sldMkLst>
          <pc:docMk/>
          <pc:sldMk cId="241286164" sldId="784"/>
        </pc:sldMkLst>
        <pc:spChg chg="mod">
          <ac:chgData name="WEBLEX - Julie MICHEL" userId="25021893-7a15-45ac-b91c-6704d640096b" providerId="ADAL" clId="{2B615FF1-5161-49FD-8507-24F9AD23614D}" dt="2020-02-13T11:37:34.958" v="8" actId="20577"/>
          <ac:spMkLst>
            <pc:docMk/>
            <pc:sldMk cId="241286164" sldId="784"/>
            <ac:spMk id="5" creationId="{56DE6D2C-4F51-495F-912D-B7B55C593BDD}"/>
          </ac:spMkLst>
        </pc:spChg>
      </pc:sldChg>
      <pc:sldChg chg="modSp">
        <pc:chgData name="WEBLEX - Julie MICHEL" userId="25021893-7a15-45ac-b91c-6704d640096b" providerId="ADAL" clId="{2B615FF1-5161-49FD-8507-24F9AD23614D}" dt="2020-02-13T12:16:04.101" v="698" actId="6549"/>
        <pc:sldMkLst>
          <pc:docMk/>
          <pc:sldMk cId="2537561750" sldId="786"/>
        </pc:sldMkLst>
        <pc:spChg chg="mod">
          <ac:chgData name="WEBLEX - Julie MICHEL" userId="25021893-7a15-45ac-b91c-6704d640096b" providerId="ADAL" clId="{2B615FF1-5161-49FD-8507-24F9AD23614D}" dt="2020-02-13T12:16:04.101" v="698" actId="6549"/>
          <ac:spMkLst>
            <pc:docMk/>
            <pc:sldMk cId="2537561750" sldId="786"/>
            <ac:spMk id="7" creationId="{D1395994-240B-4E3D-8775-BAE4BF80D373}"/>
          </ac:spMkLst>
        </pc:spChg>
      </pc:sldChg>
      <pc:sldChg chg="modSp">
        <pc:chgData name="WEBLEX - Julie MICHEL" userId="25021893-7a15-45ac-b91c-6704d640096b" providerId="ADAL" clId="{2B615FF1-5161-49FD-8507-24F9AD23614D}" dt="2020-02-13T11:37:10.839" v="1" actId="20577"/>
        <pc:sldMkLst>
          <pc:docMk/>
          <pc:sldMk cId="3070737013" sldId="789"/>
        </pc:sldMkLst>
        <pc:spChg chg="mod">
          <ac:chgData name="WEBLEX - Julie MICHEL" userId="25021893-7a15-45ac-b91c-6704d640096b" providerId="ADAL" clId="{2B615FF1-5161-49FD-8507-24F9AD23614D}" dt="2020-02-13T11:37:10.839" v="1" actId="20577"/>
          <ac:spMkLst>
            <pc:docMk/>
            <pc:sldMk cId="3070737013" sldId="789"/>
            <ac:spMk id="5" creationId="{DBB7D148-EF27-4622-97BD-85134ADD9A12}"/>
          </ac:spMkLst>
        </pc:spChg>
      </pc:sldChg>
      <pc:sldChg chg="modSp">
        <pc:chgData name="WEBLEX - Julie MICHEL" userId="25021893-7a15-45ac-b91c-6704d640096b" providerId="ADAL" clId="{2B615FF1-5161-49FD-8507-24F9AD23614D}" dt="2020-02-13T11:37:14.645" v="2" actId="20577"/>
        <pc:sldMkLst>
          <pc:docMk/>
          <pc:sldMk cId="1387197200" sldId="790"/>
        </pc:sldMkLst>
        <pc:spChg chg="mod">
          <ac:chgData name="WEBLEX - Julie MICHEL" userId="25021893-7a15-45ac-b91c-6704d640096b" providerId="ADAL" clId="{2B615FF1-5161-49FD-8507-24F9AD23614D}" dt="2020-02-13T11:37:14.645" v="2" actId="20577"/>
          <ac:spMkLst>
            <pc:docMk/>
            <pc:sldMk cId="1387197200" sldId="790"/>
            <ac:spMk id="5" creationId="{577E27C3-3970-4CCC-99F6-F3850937BF47}"/>
          </ac:spMkLst>
        </pc:spChg>
      </pc:sldChg>
      <pc:sldChg chg="modSp ord">
        <pc:chgData name="WEBLEX - Julie MICHEL" userId="25021893-7a15-45ac-b91c-6704d640096b" providerId="ADAL" clId="{2B615FF1-5161-49FD-8507-24F9AD23614D}" dt="2020-02-19T09:21:36.145" v="5177"/>
        <pc:sldMkLst>
          <pc:docMk/>
          <pc:sldMk cId="3920387349" sldId="791"/>
        </pc:sldMkLst>
        <pc:spChg chg="mod">
          <ac:chgData name="WEBLEX - Julie MICHEL" userId="25021893-7a15-45ac-b91c-6704d640096b" providerId="ADAL" clId="{2B615FF1-5161-49FD-8507-24F9AD23614D}" dt="2020-02-13T11:37:18.050" v="3" actId="20577"/>
          <ac:spMkLst>
            <pc:docMk/>
            <pc:sldMk cId="3920387349" sldId="791"/>
            <ac:spMk id="5" creationId="{1453EF62-854C-47AB-BAD2-95AF9CE4DACA}"/>
          </ac:spMkLst>
        </pc:spChg>
      </pc:sldChg>
      <pc:sldChg chg="modSp">
        <pc:chgData name="WEBLEX - Julie MICHEL" userId="25021893-7a15-45ac-b91c-6704d640096b" providerId="ADAL" clId="{2B615FF1-5161-49FD-8507-24F9AD23614D}" dt="2020-02-13T11:37:22.908" v="4" actId="20577"/>
        <pc:sldMkLst>
          <pc:docMk/>
          <pc:sldMk cId="3318574451" sldId="792"/>
        </pc:sldMkLst>
        <pc:spChg chg="mod">
          <ac:chgData name="WEBLEX - Julie MICHEL" userId="25021893-7a15-45ac-b91c-6704d640096b" providerId="ADAL" clId="{2B615FF1-5161-49FD-8507-24F9AD23614D}" dt="2020-02-13T11:37:22.908" v="4" actId="20577"/>
          <ac:spMkLst>
            <pc:docMk/>
            <pc:sldMk cId="3318574451" sldId="792"/>
            <ac:spMk id="5" creationId="{29DD9482-80B1-4180-8AFC-AE6BDBDD1ABA}"/>
          </ac:spMkLst>
        </pc:spChg>
      </pc:sldChg>
      <pc:sldChg chg="modSp">
        <pc:chgData name="WEBLEX - Julie MICHEL" userId="25021893-7a15-45ac-b91c-6704d640096b" providerId="ADAL" clId="{2B615FF1-5161-49FD-8507-24F9AD23614D}" dt="2020-02-13T12:21:26.087" v="1013" actId="20577"/>
        <pc:sldMkLst>
          <pc:docMk/>
          <pc:sldMk cId="4136022908" sldId="797"/>
        </pc:sldMkLst>
        <pc:spChg chg="mod">
          <ac:chgData name="WEBLEX - Julie MICHEL" userId="25021893-7a15-45ac-b91c-6704d640096b" providerId="ADAL" clId="{2B615FF1-5161-49FD-8507-24F9AD23614D}" dt="2020-02-13T12:21:26.087" v="1013" actId="20577"/>
          <ac:spMkLst>
            <pc:docMk/>
            <pc:sldMk cId="4136022908" sldId="797"/>
            <ac:spMk id="3" creationId="{D3E02A91-86E9-AC43-A857-3589E1F6678C}"/>
          </ac:spMkLst>
        </pc:spChg>
      </pc:sldChg>
      <pc:sldChg chg="add">
        <pc:chgData name="WEBLEX - Julie MICHEL" userId="25021893-7a15-45ac-b91c-6704d640096b" providerId="ADAL" clId="{2B615FF1-5161-49FD-8507-24F9AD23614D}" dt="2020-02-13T11:39:20.069" v="74"/>
        <pc:sldMkLst>
          <pc:docMk/>
          <pc:sldMk cId="2880126615" sldId="799"/>
        </pc:sldMkLst>
      </pc:sldChg>
      <pc:sldChg chg="modSp add modNotesTx">
        <pc:chgData name="WEBLEX - Julie MICHEL" userId="25021893-7a15-45ac-b91c-6704d640096b" providerId="ADAL" clId="{2B615FF1-5161-49FD-8507-24F9AD23614D}" dt="2020-02-13T12:18:17.043" v="1011" actId="20577"/>
        <pc:sldMkLst>
          <pc:docMk/>
          <pc:sldMk cId="83617993" sldId="800"/>
        </pc:sldMkLst>
        <pc:spChg chg="mod">
          <ac:chgData name="WEBLEX - Julie MICHEL" userId="25021893-7a15-45ac-b91c-6704d640096b" providerId="ADAL" clId="{2B615FF1-5161-49FD-8507-24F9AD23614D}" dt="2020-02-13T12:18:17.043" v="1011" actId="20577"/>
          <ac:spMkLst>
            <pc:docMk/>
            <pc:sldMk cId="83617993" sldId="800"/>
            <ac:spMk id="3" creationId="{D3E02A91-86E9-AC43-A857-3589E1F6678C}"/>
          </ac:spMkLst>
        </pc:spChg>
        <pc:spChg chg="mod">
          <ac:chgData name="WEBLEX - Julie MICHEL" userId="25021893-7a15-45ac-b91c-6704d640096b" providerId="ADAL" clId="{2B615FF1-5161-49FD-8507-24F9AD23614D}" dt="2020-02-13T12:16:24.385" v="719" actId="20577"/>
          <ac:spMkLst>
            <pc:docMk/>
            <pc:sldMk cId="83617993" sldId="800"/>
            <ac:spMk id="4" creationId="{3E87D24E-715F-894B-9112-97BA38C56587}"/>
          </ac:spMkLst>
        </pc:spChg>
      </pc:sldChg>
      <pc:sldChg chg="modSp add ord modNotesTx">
        <pc:chgData name="WEBLEX - Julie MICHEL" userId="25021893-7a15-45ac-b91c-6704d640096b" providerId="ADAL" clId="{2B615FF1-5161-49FD-8507-24F9AD23614D}" dt="2020-02-13T12:32:25.120" v="1253" actId="20577"/>
        <pc:sldMkLst>
          <pc:docMk/>
          <pc:sldMk cId="2611639973" sldId="801"/>
        </pc:sldMkLst>
        <pc:spChg chg="mod">
          <ac:chgData name="WEBLEX - Julie MICHEL" userId="25021893-7a15-45ac-b91c-6704d640096b" providerId="ADAL" clId="{2B615FF1-5161-49FD-8507-24F9AD23614D}" dt="2020-02-13T12:30:17.574" v="1241" actId="108"/>
          <ac:spMkLst>
            <pc:docMk/>
            <pc:sldMk cId="2611639973" sldId="801"/>
            <ac:spMk id="3" creationId="{D3E02A91-86E9-AC43-A857-3589E1F6678C}"/>
          </ac:spMkLst>
        </pc:spChg>
        <pc:spChg chg="mod">
          <ac:chgData name="WEBLEX - Julie MICHEL" userId="25021893-7a15-45ac-b91c-6704d640096b" providerId="ADAL" clId="{2B615FF1-5161-49FD-8507-24F9AD23614D}" dt="2020-02-13T12:21:45.038" v="1038" actId="20577"/>
          <ac:spMkLst>
            <pc:docMk/>
            <pc:sldMk cId="2611639973" sldId="801"/>
            <ac:spMk id="4" creationId="{3E87D24E-715F-894B-9112-97BA38C56587}"/>
          </ac:spMkLst>
        </pc:spChg>
      </pc:sldChg>
      <pc:sldChg chg="modSp add modNotesTx">
        <pc:chgData name="WEBLEX - Julie MICHEL" userId="25021893-7a15-45ac-b91c-6704d640096b" providerId="ADAL" clId="{2B615FF1-5161-49FD-8507-24F9AD23614D}" dt="2020-02-21T11:35:57.846" v="6417" actId="20577"/>
        <pc:sldMkLst>
          <pc:docMk/>
          <pc:sldMk cId="2062687300" sldId="803"/>
        </pc:sldMkLst>
        <pc:spChg chg="mod">
          <ac:chgData name="WEBLEX - Julie MICHEL" userId="25021893-7a15-45ac-b91c-6704d640096b" providerId="ADAL" clId="{2B615FF1-5161-49FD-8507-24F9AD23614D}" dt="2020-02-21T11:35:44.094" v="6382" actId="20577"/>
          <ac:spMkLst>
            <pc:docMk/>
            <pc:sldMk cId="2062687300" sldId="803"/>
            <ac:spMk id="3" creationId="{D3E02A91-86E9-AC43-A857-3589E1F6678C}"/>
          </ac:spMkLst>
        </pc:spChg>
        <pc:spChg chg="mod">
          <ac:chgData name="WEBLEX - Julie MICHEL" userId="25021893-7a15-45ac-b91c-6704d640096b" providerId="ADAL" clId="{2B615FF1-5161-49FD-8507-24F9AD23614D}" dt="2020-02-21T11:35:57.846" v="6417" actId="20577"/>
          <ac:spMkLst>
            <pc:docMk/>
            <pc:sldMk cId="2062687300" sldId="803"/>
            <ac:spMk id="4" creationId="{3E87D24E-715F-894B-9112-97BA38C56587}"/>
          </ac:spMkLst>
        </pc:spChg>
      </pc:sldChg>
      <pc:sldChg chg="modSp add ord modNotesTx">
        <pc:chgData name="WEBLEX - Julie MICHEL" userId="25021893-7a15-45ac-b91c-6704d640096b" providerId="ADAL" clId="{2B615FF1-5161-49FD-8507-24F9AD23614D}" dt="2020-02-13T13:01:30.595" v="1819" actId="20577"/>
        <pc:sldMkLst>
          <pc:docMk/>
          <pc:sldMk cId="997300251" sldId="804"/>
        </pc:sldMkLst>
        <pc:spChg chg="mod">
          <ac:chgData name="WEBLEX - Julie MICHEL" userId="25021893-7a15-45ac-b91c-6704d640096b" providerId="ADAL" clId="{2B615FF1-5161-49FD-8507-24F9AD23614D}" dt="2020-02-13T12:59:23.939" v="1492" actId="20577"/>
          <ac:spMkLst>
            <pc:docMk/>
            <pc:sldMk cId="997300251" sldId="804"/>
            <ac:spMk id="2" creationId="{3011E5E9-D8F6-784C-AADC-BE7F679F104E}"/>
          </ac:spMkLst>
        </pc:spChg>
        <pc:spChg chg="mod">
          <ac:chgData name="WEBLEX - Julie MICHEL" userId="25021893-7a15-45ac-b91c-6704d640096b" providerId="ADAL" clId="{2B615FF1-5161-49FD-8507-24F9AD23614D}" dt="2020-02-13T13:00:44.732" v="1807" actId="20577"/>
          <ac:spMkLst>
            <pc:docMk/>
            <pc:sldMk cId="997300251" sldId="804"/>
            <ac:spMk id="3" creationId="{D3E02A91-86E9-AC43-A857-3589E1F6678C}"/>
          </ac:spMkLst>
        </pc:spChg>
        <pc:spChg chg="mod">
          <ac:chgData name="WEBLEX - Julie MICHEL" userId="25021893-7a15-45ac-b91c-6704d640096b" providerId="ADAL" clId="{2B615FF1-5161-49FD-8507-24F9AD23614D}" dt="2020-02-13T12:59:27.183" v="1496" actId="20577"/>
          <ac:spMkLst>
            <pc:docMk/>
            <pc:sldMk cId="997300251" sldId="804"/>
            <ac:spMk id="4" creationId="{3E87D24E-715F-894B-9112-97BA38C56587}"/>
          </ac:spMkLst>
        </pc:spChg>
      </pc:sldChg>
      <pc:sldChg chg="modSp add modNotesTx">
        <pc:chgData name="WEBLEX - Julie MICHEL" userId="25021893-7a15-45ac-b91c-6704d640096b" providerId="ADAL" clId="{2B615FF1-5161-49FD-8507-24F9AD23614D}" dt="2020-02-13T13:10:05.601" v="2109" actId="20577"/>
        <pc:sldMkLst>
          <pc:docMk/>
          <pc:sldMk cId="4166314831" sldId="805"/>
        </pc:sldMkLst>
        <pc:spChg chg="mod">
          <ac:chgData name="WEBLEX - Julie MICHEL" userId="25021893-7a15-45ac-b91c-6704d640096b" providerId="ADAL" clId="{2B615FF1-5161-49FD-8507-24F9AD23614D}" dt="2020-02-13T13:08:35.070" v="2065" actId="20577"/>
          <ac:spMkLst>
            <pc:docMk/>
            <pc:sldMk cId="4166314831" sldId="805"/>
            <ac:spMk id="3" creationId="{C54D77DD-AD78-4523-A3D6-B6F6D5B1D420}"/>
          </ac:spMkLst>
        </pc:spChg>
        <pc:spChg chg="mod">
          <ac:chgData name="WEBLEX - Julie MICHEL" userId="25021893-7a15-45ac-b91c-6704d640096b" providerId="ADAL" clId="{2B615FF1-5161-49FD-8507-24F9AD23614D}" dt="2020-02-13T13:07:17.301" v="1857" actId="20577"/>
          <ac:spMkLst>
            <pc:docMk/>
            <pc:sldMk cId="4166314831" sldId="805"/>
            <ac:spMk id="4" creationId="{A28DF59E-7B81-4E31-BB3D-7509B091510B}"/>
          </ac:spMkLst>
        </pc:spChg>
      </pc:sldChg>
      <pc:sldChg chg="modSp add modNotesTx">
        <pc:chgData name="WEBLEX - Julie MICHEL" userId="25021893-7a15-45ac-b91c-6704d640096b" providerId="ADAL" clId="{2B615FF1-5161-49FD-8507-24F9AD23614D}" dt="2020-02-13T13:15:31.329" v="2258" actId="20577"/>
        <pc:sldMkLst>
          <pc:docMk/>
          <pc:sldMk cId="4164434137" sldId="806"/>
        </pc:sldMkLst>
        <pc:spChg chg="mod">
          <ac:chgData name="WEBLEX - Julie MICHEL" userId="25021893-7a15-45ac-b91c-6704d640096b" providerId="ADAL" clId="{2B615FF1-5161-49FD-8507-24F9AD23614D}" dt="2020-02-13T13:13:56.449" v="2192" actId="20577"/>
          <ac:spMkLst>
            <pc:docMk/>
            <pc:sldMk cId="4164434137" sldId="806"/>
            <ac:spMk id="2" creationId="{3011E5E9-D8F6-784C-AADC-BE7F679F104E}"/>
          </ac:spMkLst>
        </pc:spChg>
        <pc:spChg chg="mod">
          <ac:chgData name="WEBLEX - Julie MICHEL" userId="25021893-7a15-45ac-b91c-6704d640096b" providerId="ADAL" clId="{2B615FF1-5161-49FD-8507-24F9AD23614D}" dt="2020-02-13T13:14:48.131" v="2250" actId="404"/>
          <ac:spMkLst>
            <pc:docMk/>
            <pc:sldMk cId="4164434137" sldId="806"/>
            <ac:spMk id="3" creationId="{D3E02A91-86E9-AC43-A857-3589E1F6678C}"/>
          </ac:spMkLst>
        </pc:spChg>
        <pc:spChg chg="mod">
          <ac:chgData name="WEBLEX - Julie MICHEL" userId="25021893-7a15-45ac-b91c-6704d640096b" providerId="ADAL" clId="{2B615FF1-5161-49FD-8507-24F9AD23614D}" dt="2020-02-13T13:13:35.179" v="2143" actId="20577"/>
          <ac:spMkLst>
            <pc:docMk/>
            <pc:sldMk cId="4164434137" sldId="806"/>
            <ac:spMk id="4" creationId="{3E87D24E-715F-894B-9112-97BA38C56587}"/>
          </ac:spMkLst>
        </pc:spChg>
      </pc:sldChg>
      <pc:sldChg chg="modSp add modNotesTx">
        <pc:chgData name="WEBLEX - Julie MICHEL" userId="25021893-7a15-45ac-b91c-6704d640096b" providerId="ADAL" clId="{2B615FF1-5161-49FD-8507-24F9AD23614D}" dt="2020-02-13T13:22:45.399" v="2668" actId="20577"/>
        <pc:sldMkLst>
          <pc:docMk/>
          <pc:sldMk cId="3937968036" sldId="807"/>
        </pc:sldMkLst>
        <pc:spChg chg="mod">
          <ac:chgData name="WEBLEX - Julie MICHEL" userId="25021893-7a15-45ac-b91c-6704d640096b" providerId="ADAL" clId="{2B615FF1-5161-49FD-8507-24F9AD23614D}" dt="2020-02-13T13:22:27.775" v="2665" actId="20577"/>
          <ac:spMkLst>
            <pc:docMk/>
            <pc:sldMk cId="3937968036" sldId="807"/>
            <ac:spMk id="3" creationId="{D3E02A91-86E9-AC43-A857-3589E1F6678C}"/>
          </ac:spMkLst>
        </pc:spChg>
        <pc:spChg chg="mod">
          <ac:chgData name="WEBLEX - Julie MICHEL" userId="25021893-7a15-45ac-b91c-6704d640096b" providerId="ADAL" clId="{2B615FF1-5161-49FD-8507-24F9AD23614D}" dt="2020-02-13T13:17:29.503" v="2342" actId="20577"/>
          <ac:spMkLst>
            <pc:docMk/>
            <pc:sldMk cId="3937968036" sldId="807"/>
            <ac:spMk id="4" creationId="{3E87D24E-715F-894B-9112-97BA38C56587}"/>
          </ac:spMkLst>
        </pc:spChg>
      </pc:sldChg>
      <pc:sldChg chg="modSp add modNotesTx">
        <pc:chgData name="WEBLEX - Julie MICHEL" userId="25021893-7a15-45ac-b91c-6704d640096b" providerId="ADAL" clId="{2B615FF1-5161-49FD-8507-24F9AD23614D}" dt="2020-02-13T13:30:20.991" v="3076" actId="20577"/>
        <pc:sldMkLst>
          <pc:docMk/>
          <pc:sldMk cId="274524913" sldId="808"/>
        </pc:sldMkLst>
        <pc:spChg chg="mod">
          <ac:chgData name="WEBLEX - Julie MICHEL" userId="25021893-7a15-45ac-b91c-6704d640096b" providerId="ADAL" clId="{2B615FF1-5161-49FD-8507-24F9AD23614D}" dt="2020-02-13T13:27:48.535" v="2718" actId="20577"/>
          <ac:spMkLst>
            <pc:docMk/>
            <pc:sldMk cId="274524913" sldId="808"/>
            <ac:spMk id="2" creationId="{3011E5E9-D8F6-784C-AADC-BE7F679F104E}"/>
          </ac:spMkLst>
        </pc:spChg>
        <pc:spChg chg="mod">
          <ac:chgData name="WEBLEX - Julie MICHEL" userId="25021893-7a15-45ac-b91c-6704d640096b" providerId="ADAL" clId="{2B615FF1-5161-49FD-8507-24F9AD23614D}" dt="2020-02-13T13:30:04.933" v="3073" actId="20577"/>
          <ac:spMkLst>
            <pc:docMk/>
            <pc:sldMk cId="274524913" sldId="808"/>
            <ac:spMk id="3" creationId="{D3E02A91-86E9-AC43-A857-3589E1F6678C}"/>
          </ac:spMkLst>
        </pc:spChg>
        <pc:spChg chg="mod">
          <ac:chgData name="WEBLEX - Julie MICHEL" userId="25021893-7a15-45ac-b91c-6704d640096b" providerId="ADAL" clId="{2B615FF1-5161-49FD-8507-24F9AD23614D}" dt="2020-02-13T13:27:55.008" v="2733" actId="20577"/>
          <ac:spMkLst>
            <pc:docMk/>
            <pc:sldMk cId="274524913" sldId="808"/>
            <ac:spMk id="4" creationId="{3E87D24E-715F-894B-9112-97BA38C56587}"/>
          </ac:spMkLst>
        </pc:spChg>
      </pc:sldChg>
      <pc:sldChg chg="modSp">
        <pc:chgData name="WEBLEX - Julie MICHEL" userId="25021893-7a15-45ac-b91c-6704d640096b" providerId="ADAL" clId="{2B615FF1-5161-49FD-8507-24F9AD23614D}" dt="2020-02-25T09:03:05.633" v="7109" actId="20577"/>
        <pc:sldMkLst>
          <pc:docMk/>
          <pc:sldMk cId="3528120225" sldId="819"/>
        </pc:sldMkLst>
        <pc:spChg chg="mod">
          <ac:chgData name="WEBLEX - Julie MICHEL" userId="25021893-7a15-45ac-b91c-6704d640096b" providerId="ADAL" clId="{2B615FF1-5161-49FD-8507-24F9AD23614D}" dt="2020-02-25T09:03:05.633" v="7109" actId="20577"/>
          <ac:spMkLst>
            <pc:docMk/>
            <pc:sldMk cId="3528120225" sldId="819"/>
            <ac:spMk id="3" creationId="{D3E02A91-86E9-AC43-A857-3589E1F6678C}"/>
          </ac:spMkLst>
        </pc:spChg>
      </pc:sldChg>
      <pc:sldChg chg="modSp">
        <pc:chgData name="WEBLEX - Julie MICHEL" userId="25021893-7a15-45ac-b91c-6704d640096b" providerId="ADAL" clId="{2B615FF1-5161-49FD-8507-24F9AD23614D}" dt="2020-02-17T14:05:54.244" v="4009" actId="20577"/>
        <pc:sldMkLst>
          <pc:docMk/>
          <pc:sldMk cId="2723412631" sldId="823"/>
        </pc:sldMkLst>
        <pc:spChg chg="mod">
          <ac:chgData name="WEBLEX - Julie MICHEL" userId="25021893-7a15-45ac-b91c-6704d640096b" providerId="ADAL" clId="{2B615FF1-5161-49FD-8507-24F9AD23614D}" dt="2020-02-17T14:05:54.244" v="4009" actId="20577"/>
          <ac:spMkLst>
            <pc:docMk/>
            <pc:sldMk cId="2723412631" sldId="823"/>
            <ac:spMk id="3" creationId="{D3E02A91-86E9-AC43-A857-3589E1F6678C}"/>
          </ac:spMkLst>
        </pc:spChg>
      </pc:sldChg>
      <pc:sldChg chg="modSp add modNotesTx">
        <pc:chgData name="WEBLEX - Julie MICHEL" userId="25021893-7a15-45ac-b91c-6704d640096b" providerId="ADAL" clId="{2B615FF1-5161-49FD-8507-24F9AD23614D}" dt="2020-02-17T13:48:16.859" v="3444" actId="20577"/>
        <pc:sldMkLst>
          <pc:docMk/>
          <pc:sldMk cId="205152850" sldId="827"/>
        </pc:sldMkLst>
        <pc:spChg chg="mod">
          <ac:chgData name="WEBLEX - Julie MICHEL" userId="25021893-7a15-45ac-b91c-6704d640096b" providerId="ADAL" clId="{2B615FF1-5161-49FD-8507-24F9AD23614D}" dt="2020-02-17T13:48:16.859" v="3444" actId="20577"/>
          <ac:spMkLst>
            <pc:docMk/>
            <pc:sldMk cId="205152850" sldId="827"/>
            <ac:spMk id="3" creationId="{D3E02A91-86E9-AC43-A857-3589E1F6678C}"/>
          </ac:spMkLst>
        </pc:spChg>
        <pc:spChg chg="mod">
          <ac:chgData name="WEBLEX - Julie MICHEL" userId="25021893-7a15-45ac-b91c-6704d640096b" providerId="ADAL" clId="{2B615FF1-5161-49FD-8507-24F9AD23614D}" dt="2020-02-17T13:46:24.307" v="3101" actId="20577"/>
          <ac:spMkLst>
            <pc:docMk/>
            <pc:sldMk cId="205152850" sldId="827"/>
            <ac:spMk id="4" creationId="{3E87D24E-715F-894B-9112-97BA38C56587}"/>
          </ac:spMkLst>
        </pc:spChg>
      </pc:sldChg>
      <pc:sldChg chg="modSp add modNotesTx">
        <pc:chgData name="WEBLEX - Julie MICHEL" userId="25021893-7a15-45ac-b91c-6704d640096b" providerId="ADAL" clId="{2B615FF1-5161-49FD-8507-24F9AD23614D}" dt="2020-02-17T13:56:04.198" v="3767" actId="20577"/>
        <pc:sldMkLst>
          <pc:docMk/>
          <pc:sldMk cId="272948109" sldId="828"/>
        </pc:sldMkLst>
        <pc:spChg chg="mod">
          <ac:chgData name="WEBLEX - Julie MICHEL" userId="25021893-7a15-45ac-b91c-6704d640096b" providerId="ADAL" clId="{2B615FF1-5161-49FD-8507-24F9AD23614D}" dt="2020-02-17T13:56:04.198" v="3767" actId="20577"/>
          <ac:spMkLst>
            <pc:docMk/>
            <pc:sldMk cId="272948109" sldId="828"/>
            <ac:spMk id="3" creationId="{D3E02A91-86E9-AC43-A857-3589E1F6678C}"/>
          </ac:spMkLst>
        </pc:spChg>
        <pc:spChg chg="mod">
          <ac:chgData name="WEBLEX - Julie MICHEL" userId="25021893-7a15-45ac-b91c-6704d640096b" providerId="ADAL" clId="{2B615FF1-5161-49FD-8507-24F9AD23614D}" dt="2020-02-17T13:54:02.031" v="3465" actId="20577"/>
          <ac:spMkLst>
            <pc:docMk/>
            <pc:sldMk cId="272948109" sldId="828"/>
            <ac:spMk id="4" creationId="{3E87D24E-715F-894B-9112-97BA38C56587}"/>
          </ac:spMkLst>
        </pc:spChg>
      </pc:sldChg>
      <pc:sldChg chg="add">
        <pc:chgData name="WEBLEX - Julie MICHEL" userId="25021893-7a15-45ac-b91c-6704d640096b" providerId="ADAL" clId="{2B615FF1-5161-49FD-8507-24F9AD23614D}" dt="2020-02-17T13:58:36.387" v="3768"/>
        <pc:sldMkLst>
          <pc:docMk/>
          <pc:sldMk cId="271952238" sldId="829"/>
        </pc:sldMkLst>
      </pc:sldChg>
      <pc:sldChg chg="modSp add ord">
        <pc:chgData name="WEBLEX - Julie MICHEL" userId="25021893-7a15-45ac-b91c-6704d640096b" providerId="ADAL" clId="{2B615FF1-5161-49FD-8507-24F9AD23614D}" dt="2020-02-17T14:01:00.206" v="3920" actId="20577"/>
        <pc:sldMkLst>
          <pc:docMk/>
          <pc:sldMk cId="3709559430" sldId="830"/>
        </pc:sldMkLst>
        <pc:spChg chg="mod">
          <ac:chgData name="WEBLEX - Julie MICHEL" userId="25021893-7a15-45ac-b91c-6704d640096b" providerId="ADAL" clId="{2B615FF1-5161-49FD-8507-24F9AD23614D}" dt="2020-02-17T14:01:00.206" v="3920" actId="20577"/>
          <ac:spMkLst>
            <pc:docMk/>
            <pc:sldMk cId="3709559430" sldId="830"/>
            <ac:spMk id="7" creationId="{7385A640-0798-4AD3-8C4C-0454FB2BA405}"/>
          </ac:spMkLst>
        </pc:spChg>
      </pc:sldChg>
      <pc:sldChg chg="modSp add modNotesTx">
        <pc:chgData name="WEBLEX - Julie MICHEL" userId="25021893-7a15-45ac-b91c-6704d640096b" providerId="ADAL" clId="{2B615FF1-5161-49FD-8507-24F9AD23614D}" dt="2020-02-17T14:07:09.784" v="4116" actId="20577"/>
        <pc:sldMkLst>
          <pc:docMk/>
          <pc:sldMk cId="1932460320" sldId="831"/>
        </pc:sldMkLst>
        <pc:spChg chg="mod">
          <ac:chgData name="WEBLEX - Julie MICHEL" userId="25021893-7a15-45ac-b91c-6704d640096b" providerId="ADAL" clId="{2B615FF1-5161-49FD-8507-24F9AD23614D}" dt="2020-02-17T14:07:09.784" v="4116" actId="20577"/>
          <ac:spMkLst>
            <pc:docMk/>
            <pc:sldMk cId="1932460320" sldId="831"/>
            <ac:spMk id="3" creationId="{D3E02A91-86E9-AC43-A857-3589E1F6678C}"/>
          </ac:spMkLst>
        </pc:spChg>
        <pc:spChg chg="mod">
          <ac:chgData name="WEBLEX - Julie MICHEL" userId="25021893-7a15-45ac-b91c-6704d640096b" providerId="ADAL" clId="{2B615FF1-5161-49FD-8507-24F9AD23614D}" dt="2020-02-17T14:04:40.834" v="3958" actId="20577"/>
          <ac:spMkLst>
            <pc:docMk/>
            <pc:sldMk cId="1932460320" sldId="831"/>
            <ac:spMk id="4" creationId="{3E87D24E-715F-894B-9112-97BA38C56587}"/>
          </ac:spMkLst>
        </pc:spChg>
      </pc:sldChg>
      <pc:sldChg chg="modSp add modNotesTx">
        <pc:chgData name="WEBLEX - Julie MICHEL" userId="25021893-7a15-45ac-b91c-6704d640096b" providerId="ADAL" clId="{2B615FF1-5161-49FD-8507-24F9AD23614D}" dt="2020-02-17T14:13:08.727" v="4543" actId="20577"/>
        <pc:sldMkLst>
          <pc:docMk/>
          <pc:sldMk cId="873121455" sldId="832"/>
        </pc:sldMkLst>
        <pc:spChg chg="mod">
          <ac:chgData name="WEBLEX - Julie MICHEL" userId="25021893-7a15-45ac-b91c-6704d640096b" providerId="ADAL" clId="{2B615FF1-5161-49FD-8507-24F9AD23614D}" dt="2020-02-17T14:13:08.727" v="4543" actId="20577"/>
          <ac:spMkLst>
            <pc:docMk/>
            <pc:sldMk cId="873121455" sldId="832"/>
            <ac:spMk id="3" creationId="{D3E02A91-86E9-AC43-A857-3589E1F6678C}"/>
          </ac:spMkLst>
        </pc:spChg>
        <pc:spChg chg="mod">
          <ac:chgData name="WEBLEX - Julie MICHEL" userId="25021893-7a15-45ac-b91c-6704d640096b" providerId="ADAL" clId="{2B615FF1-5161-49FD-8507-24F9AD23614D}" dt="2020-02-17T14:10:41.999" v="4129" actId="20577"/>
          <ac:spMkLst>
            <pc:docMk/>
            <pc:sldMk cId="873121455" sldId="832"/>
            <ac:spMk id="4" creationId="{3E87D24E-715F-894B-9112-97BA38C56587}"/>
          </ac:spMkLst>
        </pc:spChg>
      </pc:sldChg>
      <pc:sldChg chg="add">
        <pc:chgData name="WEBLEX - Julie MICHEL" userId="25021893-7a15-45ac-b91c-6704d640096b" providerId="ADAL" clId="{2B615FF1-5161-49FD-8507-24F9AD23614D}" dt="2020-02-18T08:12:08.401" v="4544"/>
        <pc:sldMkLst>
          <pc:docMk/>
          <pc:sldMk cId="2131685834" sldId="833"/>
        </pc:sldMkLst>
      </pc:sldChg>
      <pc:sldChg chg="modSp add modNotesTx">
        <pc:chgData name="WEBLEX - Julie MICHEL" userId="25021893-7a15-45ac-b91c-6704d640096b" providerId="ADAL" clId="{2B615FF1-5161-49FD-8507-24F9AD23614D}" dt="2020-02-18T08:45:45.367" v="5175" actId="404"/>
        <pc:sldMkLst>
          <pc:docMk/>
          <pc:sldMk cId="100235639" sldId="834"/>
        </pc:sldMkLst>
        <pc:spChg chg="mod">
          <ac:chgData name="WEBLEX - Julie MICHEL" userId="25021893-7a15-45ac-b91c-6704d640096b" providerId="ADAL" clId="{2B615FF1-5161-49FD-8507-24F9AD23614D}" dt="2020-02-18T08:45:45.367" v="5175" actId="404"/>
          <ac:spMkLst>
            <pc:docMk/>
            <pc:sldMk cId="100235639" sldId="834"/>
            <ac:spMk id="3" creationId="{14A83761-C021-46B2-A7AF-64F819D7ED2A}"/>
          </ac:spMkLst>
        </pc:spChg>
        <pc:spChg chg="mod">
          <ac:chgData name="WEBLEX - Julie MICHEL" userId="25021893-7a15-45ac-b91c-6704d640096b" providerId="ADAL" clId="{2B615FF1-5161-49FD-8507-24F9AD23614D}" dt="2020-02-18T08:44:16.319" v="5102" actId="20577"/>
          <ac:spMkLst>
            <pc:docMk/>
            <pc:sldMk cId="100235639" sldId="834"/>
            <ac:spMk id="4" creationId="{E30097F0-5AE5-4244-81BA-C827D0D98C63}"/>
          </ac:spMkLst>
        </pc:spChg>
      </pc:sldChg>
      <pc:sldChg chg="modSp">
        <pc:chgData name="WEBLEX - Julie MICHEL" userId="25021893-7a15-45ac-b91c-6704d640096b" providerId="ADAL" clId="{2B615FF1-5161-49FD-8507-24F9AD23614D}" dt="2020-02-26T08:06:49.990" v="7896" actId="20577"/>
        <pc:sldMkLst>
          <pc:docMk/>
          <pc:sldMk cId="2776443444" sldId="845"/>
        </pc:sldMkLst>
        <pc:spChg chg="mod">
          <ac:chgData name="WEBLEX - Julie MICHEL" userId="25021893-7a15-45ac-b91c-6704d640096b" providerId="ADAL" clId="{2B615FF1-5161-49FD-8507-24F9AD23614D}" dt="2020-02-26T08:06:49.990" v="7896" actId="20577"/>
          <ac:spMkLst>
            <pc:docMk/>
            <pc:sldMk cId="2776443444" sldId="845"/>
            <ac:spMk id="3" creationId="{D3E02A91-86E9-AC43-A857-3589E1F6678C}"/>
          </ac:spMkLst>
        </pc:spChg>
      </pc:sldChg>
      <pc:sldChg chg="modSp add modNotesTx">
        <pc:chgData name="WEBLEX - Julie MICHEL" userId="25021893-7a15-45ac-b91c-6704d640096b" providerId="ADAL" clId="{2B615FF1-5161-49FD-8507-24F9AD23614D}" dt="2020-02-19T09:26:15.058" v="5413" actId="20577"/>
        <pc:sldMkLst>
          <pc:docMk/>
          <pc:sldMk cId="948521088" sldId="850"/>
        </pc:sldMkLst>
        <pc:spChg chg="mod">
          <ac:chgData name="WEBLEX - Julie MICHEL" userId="25021893-7a15-45ac-b91c-6704d640096b" providerId="ADAL" clId="{2B615FF1-5161-49FD-8507-24F9AD23614D}" dt="2020-02-19T09:26:15.058" v="5413" actId="20577"/>
          <ac:spMkLst>
            <pc:docMk/>
            <pc:sldMk cId="948521088" sldId="850"/>
            <ac:spMk id="3" creationId="{C54D77DD-AD78-4523-A3D6-B6F6D5B1D420}"/>
          </ac:spMkLst>
        </pc:spChg>
      </pc:sldChg>
      <pc:sldChg chg="modSp add modNotesTx">
        <pc:chgData name="WEBLEX - Julie MICHEL" userId="25021893-7a15-45ac-b91c-6704d640096b" providerId="ADAL" clId="{2B615FF1-5161-49FD-8507-24F9AD23614D}" dt="2020-02-19T09:28:48.250" v="5499" actId="20577"/>
        <pc:sldMkLst>
          <pc:docMk/>
          <pc:sldMk cId="336074204" sldId="852"/>
        </pc:sldMkLst>
        <pc:spChg chg="mod">
          <ac:chgData name="WEBLEX - Julie MICHEL" userId="25021893-7a15-45ac-b91c-6704d640096b" providerId="ADAL" clId="{2B615FF1-5161-49FD-8507-24F9AD23614D}" dt="2020-02-19T09:28:48.250" v="5499" actId="20577"/>
          <ac:spMkLst>
            <pc:docMk/>
            <pc:sldMk cId="336074204" sldId="852"/>
            <ac:spMk id="3" creationId="{14A83761-C021-46B2-A7AF-64F819D7ED2A}"/>
          </ac:spMkLst>
        </pc:spChg>
        <pc:spChg chg="mod">
          <ac:chgData name="WEBLEX - Julie MICHEL" userId="25021893-7a15-45ac-b91c-6704d640096b" providerId="ADAL" clId="{2B615FF1-5161-49FD-8507-24F9AD23614D}" dt="2020-02-19T09:27:42.820" v="5447" actId="20577"/>
          <ac:spMkLst>
            <pc:docMk/>
            <pc:sldMk cId="336074204" sldId="852"/>
            <ac:spMk id="4" creationId="{E30097F0-5AE5-4244-81BA-C827D0D98C63}"/>
          </ac:spMkLst>
        </pc:spChg>
      </pc:sldChg>
      <pc:sldChg chg="modSp add modNotesTx">
        <pc:chgData name="WEBLEX - Julie MICHEL" userId="25021893-7a15-45ac-b91c-6704d640096b" providerId="ADAL" clId="{2B615FF1-5161-49FD-8507-24F9AD23614D}" dt="2020-02-20T07:38:06.414" v="5635" actId="404"/>
        <pc:sldMkLst>
          <pc:docMk/>
          <pc:sldMk cId="2550530820" sldId="857"/>
        </pc:sldMkLst>
        <pc:spChg chg="mod">
          <ac:chgData name="WEBLEX - Julie MICHEL" userId="25021893-7a15-45ac-b91c-6704d640096b" providerId="ADAL" clId="{2B615FF1-5161-49FD-8507-24F9AD23614D}" dt="2020-02-20T07:38:06.414" v="5635" actId="404"/>
          <ac:spMkLst>
            <pc:docMk/>
            <pc:sldMk cId="2550530820" sldId="857"/>
            <ac:spMk id="3" creationId="{14A83761-C021-46B2-A7AF-64F819D7ED2A}"/>
          </ac:spMkLst>
        </pc:spChg>
        <pc:spChg chg="mod">
          <ac:chgData name="WEBLEX - Julie MICHEL" userId="25021893-7a15-45ac-b91c-6704d640096b" providerId="ADAL" clId="{2B615FF1-5161-49FD-8507-24F9AD23614D}" dt="2020-02-20T07:36:58.322" v="5585" actId="20577"/>
          <ac:spMkLst>
            <pc:docMk/>
            <pc:sldMk cId="2550530820" sldId="857"/>
            <ac:spMk id="4" creationId="{E30097F0-5AE5-4244-81BA-C827D0D98C63}"/>
          </ac:spMkLst>
        </pc:spChg>
      </pc:sldChg>
      <pc:sldChg chg="modSp">
        <pc:chgData name="WEBLEX - Julie MICHEL" userId="25021893-7a15-45ac-b91c-6704d640096b" providerId="ADAL" clId="{2B615FF1-5161-49FD-8507-24F9AD23614D}" dt="2020-02-25T09:03:01.398" v="7108" actId="20577"/>
        <pc:sldMkLst>
          <pc:docMk/>
          <pc:sldMk cId="693953784" sldId="862"/>
        </pc:sldMkLst>
        <pc:spChg chg="mod">
          <ac:chgData name="WEBLEX - Julie MICHEL" userId="25021893-7a15-45ac-b91c-6704d640096b" providerId="ADAL" clId="{2B615FF1-5161-49FD-8507-24F9AD23614D}" dt="2020-02-25T09:03:01.398" v="7108" actId="20577"/>
          <ac:spMkLst>
            <pc:docMk/>
            <pc:sldMk cId="693953784" sldId="862"/>
            <ac:spMk id="3" creationId="{D3E02A91-86E9-AC43-A857-3589E1F6678C}"/>
          </ac:spMkLst>
        </pc:spChg>
      </pc:sldChg>
      <pc:sldChg chg="modSp add modNotesTx">
        <pc:chgData name="WEBLEX - Julie MICHEL" userId="25021893-7a15-45ac-b91c-6704d640096b" providerId="ADAL" clId="{2B615FF1-5161-49FD-8507-24F9AD23614D}" dt="2020-02-21T08:42:55.973" v="5886" actId="12"/>
        <pc:sldMkLst>
          <pc:docMk/>
          <pc:sldMk cId="1605527954" sldId="864"/>
        </pc:sldMkLst>
        <pc:spChg chg="mod">
          <ac:chgData name="WEBLEX - Julie MICHEL" userId="25021893-7a15-45ac-b91c-6704d640096b" providerId="ADAL" clId="{2B615FF1-5161-49FD-8507-24F9AD23614D}" dt="2020-02-21T08:42:55.973" v="5886" actId="12"/>
          <ac:spMkLst>
            <pc:docMk/>
            <pc:sldMk cId="1605527954" sldId="864"/>
            <ac:spMk id="3" creationId="{D3E02A91-86E9-AC43-A857-3589E1F6678C}"/>
          </ac:spMkLst>
        </pc:spChg>
        <pc:spChg chg="mod">
          <ac:chgData name="WEBLEX - Julie MICHEL" userId="25021893-7a15-45ac-b91c-6704d640096b" providerId="ADAL" clId="{2B615FF1-5161-49FD-8507-24F9AD23614D}" dt="2020-02-21T08:40:29.708" v="5670" actId="20577"/>
          <ac:spMkLst>
            <pc:docMk/>
            <pc:sldMk cId="1605527954" sldId="864"/>
            <ac:spMk id="4" creationId="{3E87D24E-715F-894B-9112-97BA38C56587}"/>
          </ac:spMkLst>
        </pc:spChg>
      </pc:sldChg>
      <pc:sldChg chg="modSp add modNotesTx">
        <pc:chgData name="WEBLEX - Julie MICHEL" userId="25021893-7a15-45ac-b91c-6704d640096b" providerId="ADAL" clId="{2B615FF1-5161-49FD-8507-24F9AD23614D}" dt="2020-02-21T08:48:03.195" v="6201" actId="20577"/>
        <pc:sldMkLst>
          <pc:docMk/>
          <pc:sldMk cId="544950629" sldId="865"/>
        </pc:sldMkLst>
        <pc:spChg chg="mod">
          <ac:chgData name="WEBLEX - Julie MICHEL" userId="25021893-7a15-45ac-b91c-6704d640096b" providerId="ADAL" clId="{2B615FF1-5161-49FD-8507-24F9AD23614D}" dt="2020-02-21T08:48:03.195" v="6201" actId="20577"/>
          <ac:spMkLst>
            <pc:docMk/>
            <pc:sldMk cId="544950629" sldId="865"/>
            <ac:spMk id="3" creationId="{D3E02A91-86E9-AC43-A857-3589E1F6678C}"/>
          </ac:spMkLst>
        </pc:spChg>
        <pc:spChg chg="mod">
          <ac:chgData name="WEBLEX - Julie MICHEL" userId="25021893-7a15-45ac-b91c-6704d640096b" providerId="ADAL" clId="{2B615FF1-5161-49FD-8507-24F9AD23614D}" dt="2020-02-21T08:44:45.719" v="5972" actId="20577"/>
          <ac:spMkLst>
            <pc:docMk/>
            <pc:sldMk cId="544950629" sldId="865"/>
            <ac:spMk id="4" creationId="{3E87D24E-715F-894B-9112-97BA38C56587}"/>
          </ac:spMkLst>
        </pc:spChg>
      </pc:sldChg>
      <pc:sldChg chg="modSp add modNotesTx">
        <pc:chgData name="WEBLEX - Julie MICHEL" userId="25021893-7a15-45ac-b91c-6704d640096b" providerId="ADAL" clId="{2B615FF1-5161-49FD-8507-24F9AD23614D}" dt="2020-02-25T09:10:30.065" v="7813" actId="20577"/>
        <pc:sldMkLst>
          <pc:docMk/>
          <pc:sldMk cId="3022340946" sldId="866"/>
        </pc:sldMkLst>
        <pc:spChg chg="mod">
          <ac:chgData name="WEBLEX - Julie MICHEL" userId="25021893-7a15-45ac-b91c-6704d640096b" providerId="ADAL" clId="{2B615FF1-5161-49FD-8507-24F9AD23614D}" dt="2020-02-21T11:40:28.262" v="7001" actId="20577"/>
          <ac:spMkLst>
            <pc:docMk/>
            <pc:sldMk cId="3022340946" sldId="866"/>
            <ac:spMk id="3" creationId="{D3E02A91-86E9-AC43-A857-3589E1F6678C}"/>
          </ac:spMkLst>
        </pc:spChg>
        <pc:spChg chg="mod">
          <ac:chgData name="WEBLEX - Julie MICHEL" userId="25021893-7a15-45ac-b91c-6704d640096b" providerId="ADAL" clId="{2B615FF1-5161-49FD-8507-24F9AD23614D}" dt="2020-02-21T11:35:08.110" v="6240" actId="20577"/>
          <ac:spMkLst>
            <pc:docMk/>
            <pc:sldMk cId="3022340946" sldId="866"/>
            <ac:spMk id="4" creationId="{3E87D24E-715F-894B-9112-97BA38C56587}"/>
          </ac:spMkLst>
        </pc:spChg>
      </pc:sldChg>
      <pc:sldChg chg="modSp add modNotesTx">
        <pc:chgData name="WEBLEX - Julie MICHEL" userId="25021893-7a15-45ac-b91c-6704d640096b" providerId="ADAL" clId="{2B615FF1-5161-49FD-8507-24F9AD23614D}" dt="2020-02-25T09:05:13.708" v="7526" actId="20577"/>
        <pc:sldMkLst>
          <pc:docMk/>
          <pc:sldMk cId="4087536399" sldId="872"/>
        </pc:sldMkLst>
        <pc:spChg chg="mod">
          <ac:chgData name="WEBLEX - Julie MICHEL" userId="25021893-7a15-45ac-b91c-6704d640096b" providerId="ADAL" clId="{2B615FF1-5161-49FD-8507-24F9AD23614D}" dt="2020-02-25T09:05:13.708" v="7526" actId="20577"/>
          <ac:spMkLst>
            <pc:docMk/>
            <pc:sldMk cId="4087536399" sldId="872"/>
            <ac:spMk id="3" creationId="{D3E02A91-86E9-AC43-A857-3589E1F6678C}"/>
          </ac:spMkLst>
        </pc:spChg>
        <pc:spChg chg="mod">
          <ac:chgData name="WEBLEX - Julie MICHEL" userId="25021893-7a15-45ac-b91c-6704d640096b" providerId="ADAL" clId="{2B615FF1-5161-49FD-8507-24F9AD23614D}" dt="2020-02-25T09:02:54.390" v="7104" actId="20577"/>
          <ac:spMkLst>
            <pc:docMk/>
            <pc:sldMk cId="4087536399" sldId="872"/>
            <ac:spMk id="4" creationId="{3E87D24E-715F-894B-9112-97BA38C56587}"/>
          </ac:spMkLst>
        </pc:spChg>
      </pc:sldChg>
      <pc:sldChg chg="modSp add modNotesTx">
        <pc:chgData name="WEBLEX - Julie MICHEL" userId="25021893-7a15-45ac-b91c-6704d640096b" providerId="ADAL" clId="{2B615FF1-5161-49FD-8507-24F9AD23614D}" dt="2020-02-25T09:09:49.945" v="7811" actId="20577"/>
        <pc:sldMkLst>
          <pc:docMk/>
          <pc:sldMk cId="4222811294" sldId="873"/>
        </pc:sldMkLst>
        <pc:spChg chg="mod">
          <ac:chgData name="WEBLEX - Julie MICHEL" userId="25021893-7a15-45ac-b91c-6704d640096b" providerId="ADAL" clId="{2B615FF1-5161-49FD-8507-24F9AD23614D}" dt="2020-02-25T09:08:23.447" v="7555" actId="1076"/>
          <ac:spMkLst>
            <pc:docMk/>
            <pc:sldMk cId="4222811294" sldId="873"/>
            <ac:spMk id="2" creationId="{3011E5E9-D8F6-784C-AADC-BE7F679F104E}"/>
          </ac:spMkLst>
        </pc:spChg>
        <pc:spChg chg="mod">
          <ac:chgData name="WEBLEX - Julie MICHEL" userId="25021893-7a15-45ac-b91c-6704d640096b" providerId="ADAL" clId="{2B615FF1-5161-49FD-8507-24F9AD23614D}" dt="2020-02-25T09:09:24.501" v="7807" actId="20577"/>
          <ac:spMkLst>
            <pc:docMk/>
            <pc:sldMk cId="4222811294" sldId="873"/>
            <ac:spMk id="3" creationId="{D3E02A91-86E9-AC43-A857-3589E1F6678C}"/>
          </ac:spMkLst>
        </pc:spChg>
        <pc:spChg chg="mod">
          <ac:chgData name="WEBLEX - Julie MICHEL" userId="25021893-7a15-45ac-b91c-6704d640096b" providerId="ADAL" clId="{2B615FF1-5161-49FD-8507-24F9AD23614D}" dt="2020-02-25T09:08:26.172" v="7559" actId="20577"/>
          <ac:spMkLst>
            <pc:docMk/>
            <pc:sldMk cId="4222811294" sldId="873"/>
            <ac:spMk id="4" creationId="{3E87D24E-715F-894B-9112-97BA38C56587}"/>
          </ac:spMkLst>
        </pc:spChg>
      </pc:sldChg>
      <pc:sldChg chg="modSp add modNotesTx">
        <pc:chgData name="WEBLEX - Julie MICHEL" userId="25021893-7a15-45ac-b91c-6704d640096b" providerId="ADAL" clId="{2B615FF1-5161-49FD-8507-24F9AD23614D}" dt="2020-02-26T08:09:54.633" v="8186" actId="20577"/>
        <pc:sldMkLst>
          <pc:docMk/>
          <pc:sldMk cId="2868430039" sldId="877"/>
        </pc:sldMkLst>
        <pc:spChg chg="mod">
          <ac:chgData name="WEBLEX - Julie MICHEL" userId="25021893-7a15-45ac-b91c-6704d640096b" providerId="ADAL" clId="{2B615FF1-5161-49FD-8507-24F9AD23614D}" dt="2020-02-26T08:09:54.633" v="8186" actId="20577"/>
          <ac:spMkLst>
            <pc:docMk/>
            <pc:sldMk cId="2868430039" sldId="877"/>
            <ac:spMk id="3" creationId="{D3E02A91-86E9-AC43-A857-3589E1F6678C}"/>
          </ac:spMkLst>
        </pc:spChg>
        <pc:spChg chg="mod">
          <ac:chgData name="WEBLEX - Julie MICHEL" userId="25021893-7a15-45ac-b91c-6704d640096b" providerId="ADAL" clId="{2B615FF1-5161-49FD-8507-24F9AD23614D}" dt="2020-02-26T08:09:14.276" v="8065" actId="20577"/>
          <ac:spMkLst>
            <pc:docMk/>
            <pc:sldMk cId="2868430039" sldId="877"/>
            <ac:spMk id="4" creationId="{3E87D24E-715F-894B-9112-97BA38C56587}"/>
          </ac:spMkLst>
        </pc:spChg>
      </pc:sldChg>
    </pc:docChg>
  </pc:docChgLst>
  <pc:docChgLst>
    <pc:chgData name="WEBLEX - Julie MICHEL" userId="25021893-7a15-45ac-b91c-6704d640096b" providerId="ADAL" clId="{1C391FC8-B88E-4527-AF85-C21F30B8F915}"/>
    <pc:docChg chg="undo custSel delSld modSld">
      <pc:chgData name="WEBLEX - Julie MICHEL" userId="25021893-7a15-45ac-b91c-6704d640096b" providerId="ADAL" clId="{1C391FC8-B88E-4527-AF85-C21F30B8F915}" dt="2020-10-15T10:21:58.471" v="222" actId="20577"/>
      <pc:docMkLst>
        <pc:docMk/>
      </pc:docMkLst>
      <pc:sldChg chg="modSp mod">
        <pc:chgData name="WEBLEX - Julie MICHEL" userId="25021893-7a15-45ac-b91c-6704d640096b" providerId="ADAL" clId="{1C391FC8-B88E-4527-AF85-C21F30B8F915}" dt="2020-10-15T10:21:58.471" v="222" actId="20577"/>
        <pc:sldMkLst>
          <pc:docMk/>
          <pc:sldMk cId="3327034067" sldId="274"/>
        </pc:sldMkLst>
        <pc:spChg chg="mod">
          <ac:chgData name="WEBLEX - Julie MICHEL" userId="25021893-7a15-45ac-b91c-6704d640096b" providerId="ADAL" clId="{1C391FC8-B88E-4527-AF85-C21F30B8F915}" dt="2020-10-15T10:21:58.471" v="222" actId="20577"/>
          <ac:spMkLst>
            <pc:docMk/>
            <pc:sldMk cId="3327034067" sldId="274"/>
            <ac:spMk id="2" creationId="{00000000-0000-0000-0000-000000000000}"/>
          </ac:spMkLst>
        </pc:spChg>
        <pc:spChg chg="mod">
          <ac:chgData name="WEBLEX - Julie MICHEL" userId="25021893-7a15-45ac-b91c-6704d640096b" providerId="ADAL" clId="{1C391FC8-B88E-4527-AF85-C21F30B8F915}" dt="2020-10-15T10:21:50.734" v="206" actId="20577"/>
          <ac:spMkLst>
            <pc:docMk/>
            <pc:sldMk cId="3327034067" sldId="274"/>
            <ac:spMk id="3" creationId="{00000000-0000-0000-0000-000000000000}"/>
          </ac:spMkLst>
        </pc:spChg>
      </pc:sldChg>
      <pc:sldChg chg="modSp mod">
        <pc:chgData name="WEBLEX - Julie MICHEL" userId="25021893-7a15-45ac-b91c-6704d640096b" providerId="ADAL" clId="{1C391FC8-B88E-4527-AF85-C21F30B8F915}" dt="2020-10-15T10:17:56.495" v="44" actId="20577"/>
        <pc:sldMkLst>
          <pc:docMk/>
          <pc:sldMk cId="888193065" sldId="347"/>
        </pc:sldMkLst>
        <pc:spChg chg="mod">
          <ac:chgData name="WEBLEX - Julie MICHEL" userId="25021893-7a15-45ac-b91c-6704d640096b" providerId="ADAL" clId="{1C391FC8-B88E-4527-AF85-C21F30B8F915}" dt="2020-10-15T10:17:51.177" v="33" actId="404"/>
          <ac:spMkLst>
            <pc:docMk/>
            <pc:sldMk cId="888193065" sldId="347"/>
            <ac:spMk id="2" creationId="{00000000-0000-0000-0000-000000000000}"/>
          </ac:spMkLst>
        </pc:spChg>
        <pc:spChg chg="mod">
          <ac:chgData name="WEBLEX - Julie MICHEL" userId="25021893-7a15-45ac-b91c-6704d640096b" providerId="ADAL" clId="{1C391FC8-B88E-4527-AF85-C21F30B8F915}" dt="2020-10-15T10:17:56.495" v="44" actId="20577"/>
          <ac:spMkLst>
            <pc:docMk/>
            <pc:sldMk cId="888193065" sldId="347"/>
            <ac:spMk id="3" creationId="{00000000-0000-0000-0000-000000000000}"/>
          </ac:spMkLst>
        </pc:spChg>
      </pc:sldChg>
      <pc:sldChg chg="modSp mod">
        <pc:chgData name="WEBLEX - Julie MICHEL" userId="25021893-7a15-45ac-b91c-6704d640096b" providerId="ADAL" clId="{1C391FC8-B88E-4527-AF85-C21F30B8F915}" dt="2020-10-15T10:18:09.703" v="47" actId="20577"/>
        <pc:sldMkLst>
          <pc:docMk/>
          <pc:sldMk cId="563096616" sldId="356"/>
        </pc:sldMkLst>
        <pc:spChg chg="mod">
          <ac:chgData name="WEBLEX - Julie MICHEL" userId="25021893-7a15-45ac-b91c-6704d640096b" providerId="ADAL" clId="{1C391FC8-B88E-4527-AF85-C21F30B8F915}" dt="2020-10-15T10:18:09.703" v="47" actId="20577"/>
          <ac:spMkLst>
            <pc:docMk/>
            <pc:sldMk cId="563096616" sldId="356"/>
            <ac:spMk id="2" creationId="{00000000-0000-0000-0000-000000000000}"/>
          </ac:spMkLst>
        </pc:spChg>
        <pc:spChg chg="mod">
          <ac:chgData name="WEBLEX - Julie MICHEL" userId="25021893-7a15-45ac-b91c-6704d640096b" providerId="ADAL" clId="{1C391FC8-B88E-4527-AF85-C21F30B8F915}" dt="2020-10-15T10:17:11.956" v="11" actId="20577"/>
          <ac:spMkLst>
            <pc:docMk/>
            <pc:sldMk cId="563096616" sldId="356"/>
            <ac:spMk id="3" creationId="{00000000-0000-0000-0000-000000000000}"/>
          </ac:spMkLst>
        </pc:spChg>
      </pc:sldChg>
      <pc:sldChg chg="modSp mod">
        <pc:chgData name="WEBLEX - Julie MICHEL" userId="25021893-7a15-45ac-b91c-6704d640096b" providerId="ADAL" clId="{1C391FC8-B88E-4527-AF85-C21F30B8F915}" dt="2020-10-15T10:17:34.950" v="29" actId="20577"/>
        <pc:sldMkLst>
          <pc:docMk/>
          <pc:sldMk cId="2470164555" sldId="364"/>
        </pc:sldMkLst>
        <pc:spChg chg="mod">
          <ac:chgData name="WEBLEX - Julie MICHEL" userId="25021893-7a15-45ac-b91c-6704d640096b" providerId="ADAL" clId="{1C391FC8-B88E-4527-AF85-C21F30B8F915}" dt="2020-10-15T10:17:31.291" v="18" actId="404"/>
          <ac:spMkLst>
            <pc:docMk/>
            <pc:sldMk cId="2470164555" sldId="364"/>
            <ac:spMk id="2" creationId="{00000000-0000-0000-0000-000000000000}"/>
          </ac:spMkLst>
        </pc:spChg>
        <pc:spChg chg="mod">
          <ac:chgData name="WEBLEX - Julie MICHEL" userId="25021893-7a15-45ac-b91c-6704d640096b" providerId="ADAL" clId="{1C391FC8-B88E-4527-AF85-C21F30B8F915}" dt="2020-10-15T10:17:34.950" v="29" actId="20577"/>
          <ac:spMkLst>
            <pc:docMk/>
            <pc:sldMk cId="2470164555" sldId="364"/>
            <ac:spMk id="3" creationId="{00000000-0000-0000-0000-000000000000}"/>
          </ac:spMkLst>
        </pc:spChg>
      </pc:sldChg>
      <pc:sldChg chg="modSp mod">
        <pc:chgData name="WEBLEX - Julie MICHEL" userId="25021893-7a15-45ac-b91c-6704d640096b" providerId="ADAL" clId="{1C391FC8-B88E-4527-AF85-C21F30B8F915}" dt="2020-10-15T10:18:28.286" v="63" actId="20577"/>
        <pc:sldMkLst>
          <pc:docMk/>
          <pc:sldMk cId="220864679" sldId="372"/>
        </pc:sldMkLst>
        <pc:spChg chg="mod">
          <ac:chgData name="WEBLEX - Julie MICHEL" userId="25021893-7a15-45ac-b91c-6704d640096b" providerId="ADAL" clId="{1C391FC8-B88E-4527-AF85-C21F30B8F915}" dt="2020-10-15T10:18:25.008" v="52" actId="404"/>
          <ac:spMkLst>
            <pc:docMk/>
            <pc:sldMk cId="220864679" sldId="372"/>
            <ac:spMk id="2" creationId="{00000000-0000-0000-0000-000000000000}"/>
          </ac:spMkLst>
        </pc:spChg>
        <pc:spChg chg="mod">
          <ac:chgData name="WEBLEX - Julie MICHEL" userId="25021893-7a15-45ac-b91c-6704d640096b" providerId="ADAL" clId="{1C391FC8-B88E-4527-AF85-C21F30B8F915}" dt="2020-10-15T10:18:28.286" v="63" actId="20577"/>
          <ac:spMkLst>
            <pc:docMk/>
            <pc:sldMk cId="220864679" sldId="372"/>
            <ac:spMk id="3" creationId="{00000000-0000-0000-0000-000000000000}"/>
          </ac:spMkLst>
        </pc:spChg>
      </pc:sldChg>
      <pc:sldChg chg="modSp mod">
        <pc:chgData name="WEBLEX - Julie MICHEL" userId="25021893-7a15-45ac-b91c-6704d640096b" providerId="ADAL" clId="{1C391FC8-B88E-4527-AF85-C21F30B8F915}" dt="2020-10-15T10:19:34.047" v="138" actId="20577"/>
        <pc:sldMkLst>
          <pc:docMk/>
          <pc:sldMk cId="1291219852" sldId="375"/>
        </pc:sldMkLst>
        <pc:spChg chg="mod">
          <ac:chgData name="WEBLEX - Julie MICHEL" userId="25021893-7a15-45ac-b91c-6704d640096b" providerId="ADAL" clId="{1C391FC8-B88E-4527-AF85-C21F30B8F915}" dt="2020-10-15T10:19:29.940" v="127" actId="404"/>
          <ac:spMkLst>
            <pc:docMk/>
            <pc:sldMk cId="1291219852" sldId="375"/>
            <ac:spMk id="2" creationId="{00000000-0000-0000-0000-000000000000}"/>
          </ac:spMkLst>
        </pc:spChg>
        <pc:spChg chg="mod">
          <ac:chgData name="WEBLEX - Julie MICHEL" userId="25021893-7a15-45ac-b91c-6704d640096b" providerId="ADAL" clId="{1C391FC8-B88E-4527-AF85-C21F30B8F915}" dt="2020-10-15T10:19:34.047" v="138" actId="20577"/>
          <ac:spMkLst>
            <pc:docMk/>
            <pc:sldMk cId="1291219852" sldId="375"/>
            <ac:spMk id="3" creationId="{00000000-0000-0000-0000-000000000000}"/>
          </ac:spMkLst>
        </pc:spChg>
      </pc:sldChg>
      <pc:sldChg chg="modSp mod">
        <pc:chgData name="WEBLEX - Julie MICHEL" userId="25021893-7a15-45ac-b91c-6704d640096b" providerId="ADAL" clId="{1C391FC8-B88E-4527-AF85-C21F30B8F915}" dt="2020-10-15T10:18:44.743" v="78" actId="20577"/>
        <pc:sldMkLst>
          <pc:docMk/>
          <pc:sldMk cId="489167904" sldId="383"/>
        </pc:sldMkLst>
        <pc:spChg chg="mod">
          <ac:chgData name="WEBLEX - Julie MICHEL" userId="25021893-7a15-45ac-b91c-6704d640096b" providerId="ADAL" clId="{1C391FC8-B88E-4527-AF85-C21F30B8F915}" dt="2020-10-15T10:18:40.480" v="67" actId="404"/>
          <ac:spMkLst>
            <pc:docMk/>
            <pc:sldMk cId="489167904" sldId="383"/>
            <ac:spMk id="2" creationId="{00000000-0000-0000-0000-000000000000}"/>
          </ac:spMkLst>
        </pc:spChg>
        <pc:spChg chg="mod">
          <ac:chgData name="WEBLEX - Julie MICHEL" userId="25021893-7a15-45ac-b91c-6704d640096b" providerId="ADAL" clId="{1C391FC8-B88E-4527-AF85-C21F30B8F915}" dt="2020-10-15T10:18:44.743" v="78" actId="20577"/>
          <ac:spMkLst>
            <pc:docMk/>
            <pc:sldMk cId="489167904" sldId="383"/>
            <ac:spMk id="3" creationId="{00000000-0000-0000-0000-000000000000}"/>
          </ac:spMkLst>
        </pc:spChg>
      </pc:sldChg>
      <pc:sldChg chg="modSp mod">
        <pc:chgData name="WEBLEX - Julie MICHEL" userId="25021893-7a15-45ac-b91c-6704d640096b" providerId="ADAL" clId="{1C391FC8-B88E-4527-AF85-C21F30B8F915}" dt="2020-10-15T10:19:02.066" v="98" actId="20577"/>
        <pc:sldMkLst>
          <pc:docMk/>
          <pc:sldMk cId="4018040563" sldId="391"/>
        </pc:sldMkLst>
        <pc:spChg chg="mod">
          <ac:chgData name="WEBLEX - Julie MICHEL" userId="25021893-7a15-45ac-b91c-6704d640096b" providerId="ADAL" clId="{1C391FC8-B88E-4527-AF85-C21F30B8F915}" dt="2020-10-15T10:18:57.521" v="83" actId="404"/>
          <ac:spMkLst>
            <pc:docMk/>
            <pc:sldMk cId="4018040563" sldId="391"/>
            <ac:spMk id="2" creationId="{00000000-0000-0000-0000-000000000000}"/>
          </ac:spMkLst>
        </pc:spChg>
        <pc:spChg chg="mod">
          <ac:chgData name="WEBLEX - Julie MICHEL" userId="25021893-7a15-45ac-b91c-6704d640096b" providerId="ADAL" clId="{1C391FC8-B88E-4527-AF85-C21F30B8F915}" dt="2020-10-15T10:19:02.066" v="98" actId="20577"/>
          <ac:spMkLst>
            <pc:docMk/>
            <pc:sldMk cId="4018040563" sldId="391"/>
            <ac:spMk id="3" creationId="{00000000-0000-0000-0000-000000000000}"/>
          </ac:spMkLst>
        </pc:spChg>
      </pc:sldChg>
      <pc:sldChg chg="modSp mod">
        <pc:chgData name="WEBLEX - Julie MICHEL" userId="25021893-7a15-45ac-b91c-6704d640096b" providerId="ADAL" clId="{1C391FC8-B88E-4527-AF85-C21F30B8F915}" dt="2020-10-15T10:19:17.496" v="122" actId="20577"/>
        <pc:sldMkLst>
          <pc:docMk/>
          <pc:sldMk cId="1176676088" sldId="396"/>
        </pc:sldMkLst>
        <pc:spChg chg="mod">
          <ac:chgData name="WEBLEX - Julie MICHEL" userId="25021893-7a15-45ac-b91c-6704d640096b" providerId="ADAL" clId="{1C391FC8-B88E-4527-AF85-C21F30B8F915}" dt="2020-10-15T10:19:12.904" v="103" actId="404"/>
          <ac:spMkLst>
            <pc:docMk/>
            <pc:sldMk cId="1176676088" sldId="396"/>
            <ac:spMk id="2" creationId="{00000000-0000-0000-0000-000000000000}"/>
          </ac:spMkLst>
        </pc:spChg>
        <pc:spChg chg="mod">
          <ac:chgData name="WEBLEX - Julie MICHEL" userId="25021893-7a15-45ac-b91c-6704d640096b" providerId="ADAL" clId="{1C391FC8-B88E-4527-AF85-C21F30B8F915}" dt="2020-10-15T10:19:17.496" v="122" actId="20577"/>
          <ac:spMkLst>
            <pc:docMk/>
            <pc:sldMk cId="1176676088" sldId="396"/>
            <ac:spMk id="3" creationId="{00000000-0000-0000-0000-000000000000}"/>
          </ac:spMkLst>
        </pc:spChg>
      </pc:sldChg>
      <pc:sldChg chg="del">
        <pc:chgData name="WEBLEX - Julie MICHEL" userId="25021893-7a15-45ac-b91c-6704d640096b" providerId="ADAL" clId="{1C391FC8-B88E-4527-AF85-C21F30B8F915}" dt="2020-10-15T10:20:27.935" v="173" actId="47"/>
        <pc:sldMkLst>
          <pc:docMk/>
          <pc:sldMk cId="2630114242" sldId="399"/>
        </pc:sldMkLst>
      </pc:sldChg>
      <pc:sldChg chg="modSp mod">
        <pc:chgData name="WEBLEX - Julie MICHEL" userId="25021893-7a15-45ac-b91c-6704d640096b" providerId="ADAL" clId="{1C391FC8-B88E-4527-AF85-C21F30B8F915}" dt="2020-10-15T10:20:21.325" v="172" actId="20577"/>
        <pc:sldMkLst>
          <pc:docMk/>
          <pc:sldMk cId="3736931588" sldId="475"/>
        </pc:sldMkLst>
        <pc:spChg chg="mod">
          <ac:chgData name="WEBLEX - Julie MICHEL" userId="25021893-7a15-45ac-b91c-6704d640096b" providerId="ADAL" clId="{1C391FC8-B88E-4527-AF85-C21F30B8F915}" dt="2020-10-15T10:20:18.152" v="161" actId="404"/>
          <ac:spMkLst>
            <pc:docMk/>
            <pc:sldMk cId="3736931588" sldId="475"/>
            <ac:spMk id="2" creationId="{00000000-0000-0000-0000-000000000000}"/>
          </ac:spMkLst>
        </pc:spChg>
        <pc:spChg chg="mod">
          <ac:chgData name="WEBLEX - Julie MICHEL" userId="25021893-7a15-45ac-b91c-6704d640096b" providerId="ADAL" clId="{1C391FC8-B88E-4527-AF85-C21F30B8F915}" dt="2020-10-15T10:20:21.325" v="172" actId="20577"/>
          <ac:spMkLst>
            <pc:docMk/>
            <pc:sldMk cId="3736931588" sldId="475"/>
            <ac:spMk id="3" creationId="{00000000-0000-0000-0000-000000000000}"/>
          </ac:spMkLst>
        </pc:spChg>
      </pc:sldChg>
      <pc:sldChg chg="modSp mod">
        <pc:chgData name="WEBLEX - Julie MICHEL" userId="25021893-7a15-45ac-b91c-6704d640096b" providerId="ADAL" clId="{1C391FC8-B88E-4527-AF85-C21F30B8F915}" dt="2020-10-15T10:20:31.451" v="176" actId="20577"/>
        <pc:sldMkLst>
          <pc:docMk/>
          <pc:sldMk cId="761657530" sldId="518"/>
        </pc:sldMkLst>
        <pc:spChg chg="mod">
          <ac:chgData name="WEBLEX - Julie MICHEL" userId="25021893-7a15-45ac-b91c-6704d640096b" providerId="ADAL" clId="{1C391FC8-B88E-4527-AF85-C21F30B8F915}" dt="2020-10-15T10:20:31.451" v="176" actId="20577"/>
          <ac:spMkLst>
            <pc:docMk/>
            <pc:sldMk cId="761657530" sldId="518"/>
            <ac:spMk id="3" creationId="{00000000-0000-0000-0000-000000000000}"/>
          </ac:spMkLst>
        </pc:spChg>
      </pc:sldChg>
      <pc:sldChg chg="modSp mod">
        <pc:chgData name="WEBLEX - Julie MICHEL" userId="25021893-7a15-45ac-b91c-6704d640096b" providerId="ADAL" clId="{1C391FC8-B88E-4527-AF85-C21F30B8F915}" dt="2020-10-15T10:21:28.533" v="196"/>
        <pc:sldMkLst>
          <pc:docMk/>
          <pc:sldMk cId="993832647" sldId="519"/>
        </pc:sldMkLst>
        <pc:spChg chg="mod">
          <ac:chgData name="WEBLEX - Julie MICHEL" userId="25021893-7a15-45ac-b91c-6704d640096b" providerId="ADAL" clId="{1C391FC8-B88E-4527-AF85-C21F30B8F915}" dt="2020-10-15T10:21:28.533" v="196"/>
          <ac:spMkLst>
            <pc:docMk/>
            <pc:sldMk cId="993832647" sldId="519"/>
            <ac:spMk id="3" creationId="{D3E02A91-86E9-AC43-A857-3589E1F6678C}"/>
          </ac:spMkLst>
        </pc:spChg>
      </pc:sldChg>
      <pc:sldChg chg="modSp mod">
        <pc:chgData name="WEBLEX - Julie MICHEL" userId="25021893-7a15-45ac-b91c-6704d640096b" providerId="ADAL" clId="{1C391FC8-B88E-4527-AF85-C21F30B8F915}" dt="2020-10-15T10:20:04.006" v="157" actId="20577"/>
        <pc:sldMkLst>
          <pc:docMk/>
          <pc:sldMk cId="4129330567" sldId="728"/>
        </pc:sldMkLst>
        <pc:spChg chg="mod">
          <ac:chgData name="WEBLEX - Julie MICHEL" userId="25021893-7a15-45ac-b91c-6704d640096b" providerId="ADAL" clId="{1C391FC8-B88E-4527-AF85-C21F30B8F915}" dt="2020-10-15T10:19:58.672" v="146" actId="20577"/>
          <ac:spMkLst>
            <pc:docMk/>
            <pc:sldMk cId="4129330567" sldId="728"/>
            <ac:spMk id="2" creationId="{00000000-0000-0000-0000-000000000000}"/>
          </ac:spMkLst>
        </pc:spChg>
        <pc:spChg chg="mod">
          <ac:chgData name="WEBLEX - Julie MICHEL" userId="25021893-7a15-45ac-b91c-6704d640096b" providerId="ADAL" clId="{1C391FC8-B88E-4527-AF85-C21F30B8F915}" dt="2020-10-15T10:20:04.006" v="157" actId="20577"/>
          <ac:spMkLst>
            <pc:docMk/>
            <pc:sldMk cId="4129330567" sldId="728"/>
            <ac:spMk id="3" creationId="{00000000-0000-0000-0000-000000000000}"/>
          </ac:spMkLst>
        </pc:spChg>
      </pc:sldChg>
      <pc:sldChg chg="del">
        <pc:chgData name="WEBLEX - Julie MICHEL" userId="25021893-7a15-45ac-b91c-6704d640096b" providerId="ADAL" clId="{1C391FC8-B88E-4527-AF85-C21F30B8F915}" dt="2020-10-15T10:20:28.693" v="174" actId="47"/>
        <pc:sldMkLst>
          <pc:docMk/>
          <pc:sldMk cId="1513744208" sldId="735"/>
        </pc:sldMkLst>
      </pc:sldChg>
      <pc:sldChg chg="modSp mod">
        <pc:chgData name="WEBLEX - Julie MICHEL" userId="25021893-7a15-45ac-b91c-6704d640096b" providerId="ADAL" clId="{1C391FC8-B88E-4527-AF85-C21F30B8F915}" dt="2020-10-15T10:21:26.813" v="195"/>
        <pc:sldMkLst>
          <pc:docMk/>
          <pc:sldMk cId="198245961" sldId="765"/>
        </pc:sldMkLst>
        <pc:spChg chg="mod">
          <ac:chgData name="WEBLEX - Julie MICHEL" userId="25021893-7a15-45ac-b91c-6704d640096b" providerId="ADAL" clId="{1C391FC8-B88E-4527-AF85-C21F30B8F915}" dt="2020-10-15T10:21:26.813" v="195"/>
          <ac:spMkLst>
            <pc:docMk/>
            <pc:sldMk cId="198245961" sldId="765"/>
            <ac:spMk id="3" creationId="{D3E02A91-86E9-AC43-A857-3589E1F6678C}"/>
          </ac:spMkLst>
        </pc:spChg>
      </pc:sldChg>
      <pc:sldChg chg="modSp mod">
        <pc:chgData name="WEBLEX - Julie MICHEL" userId="25021893-7a15-45ac-b91c-6704d640096b" providerId="ADAL" clId="{1C391FC8-B88E-4527-AF85-C21F30B8F915}" dt="2020-10-15T10:21:24.724" v="194"/>
        <pc:sldMkLst>
          <pc:docMk/>
          <pc:sldMk cId="3567201596" sldId="780"/>
        </pc:sldMkLst>
        <pc:spChg chg="mod">
          <ac:chgData name="WEBLEX - Julie MICHEL" userId="25021893-7a15-45ac-b91c-6704d640096b" providerId="ADAL" clId="{1C391FC8-B88E-4527-AF85-C21F30B8F915}" dt="2020-10-15T10:21:24.724" v="194"/>
          <ac:spMkLst>
            <pc:docMk/>
            <pc:sldMk cId="3567201596" sldId="780"/>
            <ac:spMk id="3" creationId="{D3E02A91-86E9-AC43-A857-3589E1F6678C}"/>
          </ac:spMkLst>
        </pc:spChg>
      </pc:sldChg>
      <pc:sldChg chg="modSp mod">
        <pc:chgData name="WEBLEX - Julie MICHEL" userId="25021893-7a15-45ac-b91c-6704d640096b" providerId="ADAL" clId="{1C391FC8-B88E-4527-AF85-C21F30B8F915}" dt="2020-10-15T10:21:09.006" v="188"/>
        <pc:sldMkLst>
          <pc:docMk/>
          <pc:sldMk cId="773872063" sldId="815"/>
        </pc:sldMkLst>
        <pc:spChg chg="mod">
          <ac:chgData name="WEBLEX - Julie MICHEL" userId="25021893-7a15-45ac-b91c-6704d640096b" providerId="ADAL" clId="{1C391FC8-B88E-4527-AF85-C21F30B8F915}" dt="2020-10-15T10:21:09.006" v="188"/>
          <ac:spMkLst>
            <pc:docMk/>
            <pc:sldMk cId="773872063" sldId="815"/>
            <ac:spMk id="3" creationId="{D3E02A91-86E9-AC43-A857-3589E1F6678C}"/>
          </ac:spMkLst>
        </pc:spChg>
        <pc:spChg chg="mod">
          <ac:chgData name="WEBLEX - Julie MICHEL" userId="25021893-7a15-45ac-b91c-6704d640096b" providerId="ADAL" clId="{1C391FC8-B88E-4527-AF85-C21F30B8F915}" dt="2020-10-15T10:18:48.851" v="79" actId="6549"/>
          <ac:spMkLst>
            <pc:docMk/>
            <pc:sldMk cId="773872063" sldId="815"/>
            <ac:spMk id="6" creationId="{FFEEC958-F207-49E7-9E35-053F996D1415}"/>
          </ac:spMkLst>
        </pc:spChg>
      </pc:sldChg>
      <pc:sldChg chg="modSp mod">
        <pc:chgData name="WEBLEX - Julie MICHEL" userId="25021893-7a15-45ac-b91c-6704d640096b" providerId="ADAL" clId="{1C391FC8-B88E-4527-AF85-C21F30B8F915}" dt="2020-10-15T10:20:46.076" v="178"/>
        <pc:sldMkLst>
          <pc:docMk/>
          <pc:sldMk cId="177806388" sldId="822"/>
        </pc:sldMkLst>
        <pc:spChg chg="mod">
          <ac:chgData name="WEBLEX - Julie MICHEL" userId="25021893-7a15-45ac-b91c-6704d640096b" providerId="ADAL" clId="{1C391FC8-B88E-4527-AF85-C21F30B8F915}" dt="2020-10-15T10:20:46.076" v="178"/>
          <ac:spMkLst>
            <pc:docMk/>
            <pc:sldMk cId="177806388" sldId="822"/>
            <ac:spMk id="3" creationId="{63B64916-6FE1-4826-B788-F30E20C3DED3}"/>
          </ac:spMkLst>
        </pc:spChg>
        <pc:spChg chg="mod">
          <ac:chgData name="WEBLEX - Julie MICHEL" userId="25021893-7a15-45ac-b91c-6704d640096b" providerId="ADAL" clId="{1C391FC8-B88E-4527-AF85-C21F30B8F915}" dt="2020-10-15T10:20:35.942" v="177" actId="20577"/>
          <ac:spMkLst>
            <pc:docMk/>
            <pc:sldMk cId="177806388" sldId="822"/>
            <ac:spMk id="5" creationId="{38DB6D30-2869-4144-BD32-1EAD786E1292}"/>
          </ac:spMkLst>
        </pc:spChg>
      </pc:sldChg>
      <pc:sldChg chg="addSp delSp modSp mod">
        <pc:chgData name="WEBLEX - Julie MICHEL" userId="25021893-7a15-45ac-b91c-6704d640096b" providerId="ADAL" clId="{1C391FC8-B88E-4527-AF85-C21F30B8F915}" dt="2020-10-15T10:20:50.593" v="181"/>
        <pc:sldMkLst>
          <pc:docMk/>
          <pc:sldMk cId="3367032457" sldId="846"/>
        </pc:sldMkLst>
        <pc:spChg chg="mod">
          <ac:chgData name="WEBLEX - Julie MICHEL" userId="25021893-7a15-45ac-b91c-6704d640096b" providerId="ADAL" clId="{1C391FC8-B88E-4527-AF85-C21F30B8F915}" dt="2020-10-15T10:20:50.593" v="181"/>
          <ac:spMkLst>
            <pc:docMk/>
            <pc:sldMk cId="3367032457" sldId="846"/>
            <ac:spMk id="3" creationId="{19600352-A6E5-4060-958A-20F9215360BF}"/>
          </ac:spMkLst>
        </pc:spChg>
        <pc:spChg chg="add del">
          <ac:chgData name="WEBLEX - Julie MICHEL" userId="25021893-7a15-45ac-b91c-6704d640096b" providerId="ADAL" clId="{1C391FC8-B88E-4527-AF85-C21F30B8F915}" dt="2020-10-15T10:20:48.715" v="180" actId="22"/>
          <ac:spMkLst>
            <pc:docMk/>
            <pc:sldMk cId="3367032457" sldId="846"/>
            <ac:spMk id="7" creationId="{50D6E7BF-0D1A-42B1-9393-ACA2C5D44E53}"/>
          </ac:spMkLst>
        </pc:spChg>
      </pc:sldChg>
      <pc:sldChg chg="modSp mod">
        <pc:chgData name="WEBLEX - Julie MICHEL" userId="25021893-7a15-45ac-b91c-6704d640096b" providerId="ADAL" clId="{1C391FC8-B88E-4527-AF85-C21F30B8F915}" dt="2020-10-15T10:21:05.159" v="187" actId="6549"/>
        <pc:sldMkLst>
          <pc:docMk/>
          <pc:sldMk cId="2423500166" sldId="853"/>
        </pc:sldMkLst>
        <pc:spChg chg="mod">
          <ac:chgData name="WEBLEX - Julie MICHEL" userId="25021893-7a15-45ac-b91c-6704d640096b" providerId="ADAL" clId="{1C391FC8-B88E-4527-AF85-C21F30B8F915}" dt="2020-10-15T10:21:05.159" v="187" actId="6549"/>
          <ac:spMkLst>
            <pc:docMk/>
            <pc:sldMk cId="2423500166" sldId="853"/>
            <ac:spMk id="3" creationId="{D3E02A91-86E9-AC43-A857-3589E1F6678C}"/>
          </ac:spMkLst>
        </pc:spChg>
        <pc:spChg chg="mod">
          <ac:chgData name="WEBLEX - Julie MICHEL" userId="25021893-7a15-45ac-b91c-6704d640096b" providerId="ADAL" clId="{1C391FC8-B88E-4527-AF85-C21F30B8F915}" dt="2020-10-15T10:19:05.353" v="99" actId="6549"/>
          <ac:spMkLst>
            <pc:docMk/>
            <pc:sldMk cId="2423500166" sldId="853"/>
            <ac:spMk id="7" creationId="{7385A640-0798-4AD3-8C4C-0454FB2BA405}"/>
          </ac:spMkLst>
        </pc:spChg>
      </pc:sldChg>
      <pc:sldChg chg="modSp mod">
        <pc:chgData name="WEBLEX - Julie MICHEL" userId="25021893-7a15-45ac-b91c-6704d640096b" providerId="ADAL" clId="{1C391FC8-B88E-4527-AF85-C21F30B8F915}" dt="2020-10-15T10:21:15.861" v="190"/>
        <pc:sldMkLst>
          <pc:docMk/>
          <pc:sldMk cId="2790622092" sldId="858"/>
        </pc:sldMkLst>
        <pc:spChg chg="mod">
          <ac:chgData name="WEBLEX - Julie MICHEL" userId="25021893-7a15-45ac-b91c-6704d640096b" providerId="ADAL" clId="{1C391FC8-B88E-4527-AF85-C21F30B8F915}" dt="2020-10-15T10:21:15.861" v="190"/>
          <ac:spMkLst>
            <pc:docMk/>
            <pc:sldMk cId="2790622092" sldId="858"/>
            <ac:spMk id="3" creationId="{D3E02A91-86E9-AC43-A857-3589E1F6678C}"/>
          </ac:spMkLst>
        </pc:spChg>
        <pc:spChg chg="mod">
          <ac:chgData name="WEBLEX - Julie MICHEL" userId="25021893-7a15-45ac-b91c-6704d640096b" providerId="ADAL" clId="{1C391FC8-B88E-4527-AF85-C21F30B8F915}" dt="2020-10-15T10:18:16.618" v="48" actId="6549"/>
          <ac:spMkLst>
            <pc:docMk/>
            <pc:sldMk cId="2790622092" sldId="858"/>
            <ac:spMk id="5" creationId="{6FFA2836-D660-3A4B-AEDB-049DEC290003}"/>
          </ac:spMkLst>
        </pc:spChg>
      </pc:sldChg>
      <pc:sldChg chg="modSp mod">
        <pc:chgData name="WEBLEX - Julie MICHEL" userId="25021893-7a15-45ac-b91c-6704d640096b" providerId="ADAL" clId="{1C391FC8-B88E-4527-AF85-C21F30B8F915}" dt="2020-10-15T10:21:18.076" v="191"/>
        <pc:sldMkLst>
          <pc:docMk/>
          <pc:sldMk cId="3180180691" sldId="859"/>
        </pc:sldMkLst>
        <pc:spChg chg="mod">
          <ac:chgData name="WEBLEX - Julie MICHEL" userId="25021893-7a15-45ac-b91c-6704d640096b" providerId="ADAL" clId="{1C391FC8-B88E-4527-AF85-C21F30B8F915}" dt="2020-10-15T10:21:18.076" v="191"/>
          <ac:spMkLst>
            <pc:docMk/>
            <pc:sldMk cId="3180180691" sldId="859"/>
            <ac:spMk id="3" creationId="{D3E02A91-86E9-AC43-A857-3589E1F6678C}"/>
          </ac:spMkLst>
        </pc:spChg>
        <pc:spChg chg="mod">
          <ac:chgData name="WEBLEX - Julie MICHEL" userId="25021893-7a15-45ac-b91c-6704d640096b" providerId="ADAL" clId="{1C391FC8-B88E-4527-AF85-C21F30B8F915}" dt="2020-10-15T10:17:22.700" v="14" actId="6549"/>
          <ac:spMkLst>
            <pc:docMk/>
            <pc:sldMk cId="3180180691" sldId="859"/>
            <ac:spMk id="5" creationId="{6FFA2836-D660-3A4B-AEDB-049DEC290003}"/>
          </ac:spMkLst>
        </pc:spChg>
      </pc:sldChg>
      <pc:sldChg chg="modSp mod">
        <pc:chgData name="WEBLEX - Julie MICHEL" userId="25021893-7a15-45ac-b91c-6704d640096b" providerId="ADAL" clId="{1C391FC8-B88E-4527-AF85-C21F30B8F915}" dt="2020-10-15T10:20:56.156" v="183"/>
        <pc:sldMkLst>
          <pc:docMk/>
          <pc:sldMk cId="4288207414" sldId="863"/>
        </pc:sldMkLst>
        <pc:spChg chg="mod">
          <ac:chgData name="WEBLEX - Julie MICHEL" userId="25021893-7a15-45ac-b91c-6704d640096b" providerId="ADAL" clId="{1C391FC8-B88E-4527-AF85-C21F30B8F915}" dt="2020-10-15T10:20:56.156" v="183"/>
          <ac:spMkLst>
            <pc:docMk/>
            <pc:sldMk cId="4288207414" sldId="863"/>
            <ac:spMk id="3" creationId="{D3E02A91-86E9-AC43-A857-3589E1F6678C}"/>
          </ac:spMkLst>
        </pc:spChg>
        <pc:spChg chg="mod">
          <ac:chgData name="WEBLEX - Julie MICHEL" userId="25021893-7a15-45ac-b91c-6704d640096b" providerId="ADAL" clId="{1C391FC8-B88E-4527-AF85-C21F30B8F915}" dt="2020-10-15T10:19:42.139" v="139" actId="6549"/>
          <ac:spMkLst>
            <pc:docMk/>
            <pc:sldMk cId="4288207414" sldId="863"/>
            <ac:spMk id="7" creationId="{7385A640-0798-4AD3-8C4C-0454FB2BA405}"/>
          </ac:spMkLst>
        </pc:spChg>
      </pc:sldChg>
      <pc:sldChg chg="modSp mod">
        <pc:chgData name="WEBLEX - Julie MICHEL" userId="25021893-7a15-45ac-b91c-6704d640096b" providerId="ADAL" clId="{1C391FC8-B88E-4527-AF85-C21F30B8F915}" dt="2020-10-15T10:20:53.801" v="182"/>
        <pc:sldMkLst>
          <pc:docMk/>
          <pc:sldMk cId="1080385939" sldId="867"/>
        </pc:sldMkLst>
        <pc:spChg chg="mod">
          <ac:chgData name="WEBLEX - Julie MICHEL" userId="25021893-7a15-45ac-b91c-6704d640096b" providerId="ADAL" clId="{1C391FC8-B88E-4527-AF85-C21F30B8F915}" dt="2020-10-15T10:20:53.801" v="182"/>
          <ac:spMkLst>
            <pc:docMk/>
            <pc:sldMk cId="1080385939" sldId="867"/>
            <ac:spMk id="3" creationId="{E6F47E94-4AD4-4EA5-A724-F53F9B3EE4AC}"/>
          </ac:spMkLst>
        </pc:spChg>
      </pc:sldChg>
      <pc:sldChg chg="modSp mod">
        <pc:chgData name="WEBLEX - Julie MICHEL" userId="25021893-7a15-45ac-b91c-6704d640096b" providerId="ADAL" clId="{1C391FC8-B88E-4527-AF85-C21F30B8F915}" dt="2020-10-15T10:21:20.487" v="192"/>
        <pc:sldMkLst>
          <pc:docMk/>
          <pc:sldMk cId="1647395145" sldId="868"/>
        </pc:sldMkLst>
        <pc:spChg chg="mod">
          <ac:chgData name="WEBLEX - Julie MICHEL" userId="25021893-7a15-45ac-b91c-6704d640096b" providerId="ADAL" clId="{1C391FC8-B88E-4527-AF85-C21F30B8F915}" dt="2020-10-15T10:21:20.487" v="192"/>
          <ac:spMkLst>
            <pc:docMk/>
            <pc:sldMk cId="1647395145" sldId="868"/>
            <ac:spMk id="3" creationId="{D3E02A91-86E9-AC43-A857-3589E1F6678C}"/>
          </ac:spMkLst>
        </pc:spChg>
        <pc:spChg chg="mod">
          <ac:chgData name="WEBLEX - Julie MICHEL" userId="25021893-7a15-45ac-b91c-6704d640096b" providerId="ADAL" clId="{1C391FC8-B88E-4527-AF85-C21F30B8F915}" dt="2020-10-15T10:18:00.779" v="45" actId="6549"/>
          <ac:spMkLst>
            <pc:docMk/>
            <pc:sldMk cId="1647395145" sldId="868"/>
            <ac:spMk id="5" creationId="{6FFA2836-D660-3A4B-AEDB-049DEC290003}"/>
          </ac:spMkLst>
        </pc:spChg>
      </pc:sldChg>
      <pc:sldChg chg="modSp mod">
        <pc:chgData name="WEBLEX - Julie MICHEL" userId="25021893-7a15-45ac-b91c-6704d640096b" providerId="ADAL" clId="{1C391FC8-B88E-4527-AF85-C21F30B8F915}" dt="2020-10-15T10:21:11.132" v="189"/>
        <pc:sldMkLst>
          <pc:docMk/>
          <pc:sldMk cId="2533430264" sldId="871"/>
        </pc:sldMkLst>
        <pc:spChg chg="mod">
          <ac:chgData name="WEBLEX - Julie MICHEL" userId="25021893-7a15-45ac-b91c-6704d640096b" providerId="ADAL" clId="{1C391FC8-B88E-4527-AF85-C21F30B8F915}" dt="2020-10-15T10:21:11.132" v="189"/>
          <ac:spMkLst>
            <pc:docMk/>
            <pc:sldMk cId="2533430264" sldId="871"/>
            <ac:spMk id="3" creationId="{D3E02A91-86E9-AC43-A857-3589E1F6678C}"/>
          </ac:spMkLst>
        </pc:spChg>
      </pc:sldChg>
      <pc:sldChg chg="modSp mod">
        <pc:chgData name="WEBLEX - Julie MICHEL" userId="25021893-7a15-45ac-b91c-6704d640096b" providerId="ADAL" clId="{1C391FC8-B88E-4527-AF85-C21F30B8F915}" dt="2020-10-15T10:21:22.796" v="193"/>
        <pc:sldMkLst>
          <pc:docMk/>
          <pc:sldMk cId="8973527" sldId="878"/>
        </pc:sldMkLst>
        <pc:spChg chg="mod">
          <ac:chgData name="WEBLEX - Julie MICHEL" userId="25021893-7a15-45ac-b91c-6704d640096b" providerId="ADAL" clId="{1C391FC8-B88E-4527-AF85-C21F30B8F915}" dt="2020-10-15T10:21:22.796" v="193"/>
          <ac:spMkLst>
            <pc:docMk/>
            <pc:sldMk cId="8973527" sldId="878"/>
            <ac:spMk id="3" creationId="{D3E02A91-86E9-AC43-A857-3589E1F6678C}"/>
          </ac:spMkLst>
        </pc:spChg>
      </pc:sldChg>
      <pc:sldChg chg="modSp mod">
        <pc:chgData name="WEBLEX - Julie MICHEL" userId="25021893-7a15-45ac-b91c-6704d640096b" providerId="ADAL" clId="{1C391FC8-B88E-4527-AF85-C21F30B8F915}" dt="2020-10-15T10:20:59.196" v="184"/>
        <pc:sldMkLst>
          <pc:docMk/>
          <pc:sldMk cId="4223436382" sldId="879"/>
        </pc:sldMkLst>
        <pc:spChg chg="mod">
          <ac:chgData name="WEBLEX - Julie MICHEL" userId="25021893-7a15-45ac-b91c-6704d640096b" providerId="ADAL" clId="{1C391FC8-B88E-4527-AF85-C21F30B8F915}" dt="2020-10-15T10:20:59.196" v="184"/>
          <ac:spMkLst>
            <pc:docMk/>
            <pc:sldMk cId="4223436382" sldId="879"/>
            <ac:spMk id="3" creationId="{D3E02A91-86E9-AC43-A857-3589E1F6678C}"/>
          </ac:spMkLst>
        </pc:spChg>
        <pc:spChg chg="mod">
          <ac:chgData name="WEBLEX - Julie MICHEL" userId="25021893-7a15-45ac-b91c-6704d640096b" providerId="ADAL" clId="{1C391FC8-B88E-4527-AF85-C21F30B8F915}" dt="2020-10-15T10:19:21.992" v="123" actId="6549"/>
          <ac:spMkLst>
            <pc:docMk/>
            <pc:sldMk cId="4223436382" sldId="879"/>
            <ac:spMk id="7" creationId="{7385A640-0798-4AD3-8C4C-0454FB2BA405}"/>
          </ac:spMkLst>
        </pc:spChg>
      </pc:sldChg>
    </pc:docChg>
  </pc:docChgLst>
  <pc:docChgLst>
    <pc:chgData name="WEBLEX - Damien KERNALEGUEN" userId="S::dkernaleguen@weblex.fr::8de98638-9589-4e32-97e9-ecd05a207b9d" providerId="AD" clId="Web-{2CF00091-874C-9D37-9F6A-AFCCD1156FAB}"/>
    <pc:docChg chg="addSld modSld">
      <pc:chgData name="WEBLEX - Damien KERNALEGUEN" userId="S::dkernaleguen@weblex.fr::8de98638-9589-4e32-97e9-ecd05a207b9d" providerId="AD" clId="Web-{2CF00091-874C-9D37-9F6A-AFCCD1156FAB}" dt="2020-02-24T14:00:46.599" v="99" actId="20577"/>
      <pc:docMkLst>
        <pc:docMk/>
      </pc:docMkLst>
      <pc:sldChg chg="modSp modNotes">
        <pc:chgData name="WEBLEX - Damien KERNALEGUEN" userId="S::dkernaleguen@weblex.fr::8de98638-9589-4e32-97e9-ecd05a207b9d" providerId="AD" clId="Web-{2CF00091-874C-9D37-9F6A-AFCCD1156FAB}" dt="2020-02-24T14:00:46.599" v="98" actId="20577"/>
        <pc:sldMkLst>
          <pc:docMk/>
          <pc:sldMk cId="693953784" sldId="862"/>
        </pc:sldMkLst>
        <pc:spChg chg="mod">
          <ac:chgData name="WEBLEX - Damien KERNALEGUEN" userId="S::dkernaleguen@weblex.fr::8de98638-9589-4e32-97e9-ecd05a207b9d" providerId="AD" clId="Web-{2CF00091-874C-9D37-9F6A-AFCCD1156FAB}" dt="2020-02-24T14:00:46.599" v="98" actId="20577"/>
          <ac:spMkLst>
            <pc:docMk/>
            <pc:sldMk cId="693953784" sldId="862"/>
            <ac:spMk id="3" creationId="{D3E02A91-86E9-AC43-A857-3589E1F6678C}"/>
          </ac:spMkLst>
        </pc:spChg>
        <pc:spChg chg="mod">
          <ac:chgData name="WEBLEX - Damien KERNALEGUEN" userId="S::dkernaleguen@weblex.fr::8de98638-9589-4e32-97e9-ecd05a207b9d" providerId="AD" clId="Web-{2CF00091-874C-9D37-9F6A-AFCCD1156FAB}" dt="2020-02-24T13:59:28.756" v="44" actId="20577"/>
          <ac:spMkLst>
            <pc:docMk/>
            <pc:sldMk cId="693953784" sldId="862"/>
            <ac:spMk id="4" creationId="{3E87D24E-715F-894B-9112-97BA38C56587}"/>
          </ac:spMkLst>
        </pc:spChg>
      </pc:sldChg>
      <pc:sldChg chg="add replId">
        <pc:chgData name="WEBLEX - Damien KERNALEGUEN" userId="S::dkernaleguen@weblex.fr::8de98638-9589-4e32-97e9-ecd05a207b9d" providerId="AD" clId="Web-{2CF00091-874C-9D37-9F6A-AFCCD1156FAB}" dt="2020-02-24T13:58:25.069" v="0"/>
        <pc:sldMkLst>
          <pc:docMk/>
          <pc:sldMk cId="2533430264" sldId="871"/>
        </pc:sldMkLst>
      </pc:sldChg>
    </pc:docChg>
  </pc:docChgLst>
  <pc:docChgLst>
    <pc:chgData name="WEBLEX - Julie MICHEL" userId="25021893-7a15-45ac-b91c-6704d640096b" providerId="ADAL" clId="{3D95DEF5-0C85-48F7-8452-458D2FE11619}"/>
    <pc:docChg chg="undo custSel modSld">
      <pc:chgData name="WEBLEX - Julie MICHEL" userId="25021893-7a15-45ac-b91c-6704d640096b" providerId="ADAL" clId="{3D95DEF5-0C85-48F7-8452-458D2FE11619}" dt="2021-05-03T12:18:53.063" v="66"/>
      <pc:docMkLst>
        <pc:docMk/>
      </pc:docMkLst>
      <pc:sldChg chg="modSp mod">
        <pc:chgData name="WEBLEX - Julie MICHEL" userId="25021893-7a15-45ac-b91c-6704d640096b" providerId="ADAL" clId="{3D95DEF5-0C85-48F7-8452-458D2FE11619}" dt="2021-05-03T12:17:46.849" v="40" actId="20577"/>
        <pc:sldMkLst>
          <pc:docMk/>
          <pc:sldMk cId="3327034067" sldId="274"/>
        </pc:sldMkLst>
        <pc:spChg chg="mod">
          <ac:chgData name="WEBLEX - Julie MICHEL" userId="25021893-7a15-45ac-b91c-6704d640096b" providerId="ADAL" clId="{3D95DEF5-0C85-48F7-8452-458D2FE11619}" dt="2021-05-03T12:17:46.849" v="40" actId="20577"/>
          <ac:spMkLst>
            <pc:docMk/>
            <pc:sldMk cId="3327034067" sldId="274"/>
            <ac:spMk id="2" creationId="{00000000-0000-0000-0000-000000000000}"/>
          </ac:spMkLst>
        </pc:spChg>
        <pc:spChg chg="mod">
          <ac:chgData name="WEBLEX - Julie MICHEL" userId="25021893-7a15-45ac-b91c-6704d640096b" providerId="ADAL" clId="{3D95DEF5-0C85-48F7-8452-458D2FE11619}" dt="2021-05-03T12:17:31.202" v="8" actId="20577"/>
          <ac:spMkLst>
            <pc:docMk/>
            <pc:sldMk cId="3327034067" sldId="274"/>
            <ac:spMk id="3" creationId="{00000000-0000-0000-0000-000000000000}"/>
          </ac:spMkLst>
        </pc:spChg>
      </pc:sldChg>
      <pc:sldChg chg="modSp mod">
        <pc:chgData name="WEBLEX - Julie MICHEL" userId="25021893-7a15-45ac-b91c-6704d640096b" providerId="ADAL" clId="{3D95DEF5-0C85-48F7-8452-458D2FE11619}" dt="2021-05-03T12:18:02.280" v="50" actId="20577"/>
        <pc:sldMkLst>
          <pc:docMk/>
          <pc:sldMk cId="888193065" sldId="347"/>
        </pc:sldMkLst>
        <pc:spChg chg="mod">
          <ac:chgData name="WEBLEX - Julie MICHEL" userId="25021893-7a15-45ac-b91c-6704d640096b" providerId="ADAL" clId="{3D95DEF5-0C85-48F7-8452-458D2FE11619}" dt="2021-05-03T12:18:02.280" v="50" actId="20577"/>
          <ac:spMkLst>
            <pc:docMk/>
            <pc:sldMk cId="888193065" sldId="347"/>
            <ac:spMk id="3" creationId="{00000000-0000-0000-0000-000000000000}"/>
          </ac:spMkLst>
        </pc:spChg>
      </pc:sldChg>
      <pc:sldChg chg="modSp mod">
        <pc:chgData name="WEBLEX - Julie MICHEL" userId="25021893-7a15-45ac-b91c-6704d640096b" providerId="ADAL" clId="{3D95DEF5-0C85-48F7-8452-458D2FE11619}" dt="2021-05-03T12:18:14.407" v="52"/>
        <pc:sldMkLst>
          <pc:docMk/>
          <pc:sldMk cId="563096616" sldId="356"/>
        </pc:sldMkLst>
        <pc:spChg chg="mod">
          <ac:chgData name="WEBLEX - Julie MICHEL" userId="25021893-7a15-45ac-b91c-6704d640096b" providerId="ADAL" clId="{3D95DEF5-0C85-48F7-8452-458D2FE11619}" dt="2021-05-03T12:18:14.407" v="52"/>
          <ac:spMkLst>
            <pc:docMk/>
            <pc:sldMk cId="563096616" sldId="356"/>
            <ac:spMk id="3" creationId="{00000000-0000-0000-0000-000000000000}"/>
          </ac:spMkLst>
        </pc:spChg>
      </pc:sldChg>
      <pc:sldChg chg="modSp mod">
        <pc:chgData name="WEBLEX - Julie MICHEL" userId="25021893-7a15-45ac-b91c-6704d640096b" providerId="ADAL" clId="{3D95DEF5-0C85-48F7-8452-458D2FE11619}" dt="2021-05-03T12:18:24.280" v="56"/>
        <pc:sldMkLst>
          <pc:docMk/>
          <pc:sldMk cId="2470164555" sldId="364"/>
        </pc:sldMkLst>
        <pc:spChg chg="mod">
          <ac:chgData name="WEBLEX - Julie MICHEL" userId="25021893-7a15-45ac-b91c-6704d640096b" providerId="ADAL" clId="{3D95DEF5-0C85-48F7-8452-458D2FE11619}" dt="2021-05-03T12:18:24.280" v="56"/>
          <ac:spMkLst>
            <pc:docMk/>
            <pc:sldMk cId="2470164555" sldId="364"/>
            <ac:spMk id="3" creationId="{00000000-0000-0000-0000-000000000000}"/>
          </ac:spMkLst>
        </pc:spChg>
      </pc:sldChg>
      <pc:sldChg chg="modSp mod">
        <pc:chgData name="WEBLEX - Julie MICHEL" userId="25021893-7a15-45ac-b91c-6704d640096b" providerId="ADAL" clId="{3D95DEF5-0C85-48F7-8452-458D2FE11619}" dt="2021-05-03T12:18:27.577" v="57"/>
        <pc:sldMkLst>
          <pc:docMk/>
          <pc:sldMk cId="220864679" sldId="372"/>
        </pc:sldMkLst>
        <pc:spChg chg="mod">
          <ac:chgData name="WEBLEX - Julie MICHEL" userId="25021893-7a15-45ac-b91c-6704d640096b" providerId="ADAL" clId="{3D95DEF5-0C85-48F7-8452-458D2FE11619}" dt="2021-05-03T12:18:27.577" v="57"/>
          <ac:spMkLst>
            <pc:docMk/>
            <pc:sldMk cId="220864679" sldId="372"/>
            <ac:spMk id="3" creationId="{00000000-0000-0000-0000-000000000000}"/>
          </ac:spMkLst>
        </pc:spChg>
      </pc:sldChg>
      <pc:sldChg chg="modSp mod">
        <pc:chgData name="WEBLEX - Julie MICHEL" userId="25021893-7a15-45ac-b91c-6704d640096b" providerId="ADAL" clId="{3D95DEF5-0C85-48F7-8452-458D2FE11619}" dt="2021-05-03T12:18:45.794" v="64"/>
        <pc:sldMkLst>
          <pc:docMk/>
          <pc:sldMk cId="1291219852" sldId="375"/>
        </pc:sldMkLst>
        <pc:spChg chg="mod">
          <ac:chgData name="WEBLEX - Julie MICHEL" userId="25021893-7a15-45ac-b91c-6704d640096b" providerId="ADAL" clId="{3D95DEF5-0C85-48F7-8452-458D2FE11619}" dt="2021-05-03T12:18:45.794" v="64"/>
          <ac:spMkLst>
            <pc:docMk/>
            <pc:sldMk cId="1291219852" sldId="375"/>
            <ac:spMk id="3" creationId="{00000000-0000-0000-0000-000000000000}"/>
          </ac:spMkLst>
        </pc:spChg>
      </pc:sldChg>
      <pc:sldChg chg="modSp mod">
        <pc:chgData name="WEBLEX - Julie MICHEL" userId="25021893-7a15-45ac-b91c-6704d640096b" providerId="ADAL" clId="{3D95DEF5-0C85-48F7-8452-458D2FE11619}" dt="2021-05-03T12:18:30.902" v="58"/>
        <pc:sldMkLst>
          <pc:docMk/>
          <pc:sldMk cId="489167904" sldId="383"/>
        </pc:sldMkLst>
        <pc:spChg chg="mod">
          <ac:chgData name="WEBLEX - Julie MICHEL" userId="25021893-7a15-45ac-b91c-6704d640096b" providerId="ADAL" clId="{3D95DEF5-0C85-48F7-8452-458D2FE11619}" dt="2021-05-03T12:18:30.902" v="58"/>
          <ac:spMkLst>
            <pc:docMk/>
            <pc:sldMk cId="489167904" sldId="383"/>
            <ac:spMk id="3" creationId="{00000000-0000-0000-0000-000000000000}"/>
          </ac:spMkLst>
        </pc:spChg>
      </pc:sldChg>
      <pc:sldChg chg="modSp mod">
        <pc:chgData name="WEBLEX - Julie MICHEL" userId="25021893-7a15-45ac-b91c-6704d640096b" providerId="ADAL" clId="{3D95DEF5-0C85-48F7-8452-458D2FE11619}" dt="2021-05-03T12:18:34.212" v="59"/>
        <pc:sldMkLst>
          <pc:docMk/>
          <pc:sldMk cId="4018040563" sldId="391"/>
        </pc:sldMkLst>
        <pc:spChg chg="mod">
          <ac:chgData name="WEBLEX - Julie MICHEL" userId="25021893-7a15-45ac-b91c-6704d640096b" providerId="ADAL" clId="{3D95DEF5-0C85-48F7-8452-458D2FE11619}" dt="2021-05-03T12:18:34.212" v="59"/>
          <ac:spMkLst>
            <pc:docMk/>
            <pc:sldMk cId="4018040563" sldId="391"/>
            <ac:spMk id="3" creationId="{00000000-0000-0000-0000-000000000000}"/>
          </ac:spMkLst>
        </pc:spChg>
      </pc:sldChg>
      <pc:sldChg chg="modSp mod">
        <pc:chgData name="WEBLEX - Julie MICHEL" userId="25021893-7a15-45ac-b91c-6704d640096b" providerId="ADAL" clId="{3D95DEF5-0C85-48F7-8452-458D2FE11619}" dt="2021-05-03T12:18:40.693" v="63"/>
        <pc:sldMkLst>
          <pc:docMk/>
          <pc:sldMk cId="1176676088" sldId="396"/>
        </pc:sldMkLst>
        <pc:spChg chg="mod">
          <ac:chgData name="WEBLEX - Julie MICHEL" userId="25021893-7a15-45ac-b91c-6704d640096b" providerId="ADAL" clId="{3D95DEF5-0C85-48F7-8452-458D2FE11619}" dt="2021-05-03T12:18:40.693" v="63"/>
          <ac:spMkLst>
            <pc:docMk/>
            <pc:sldMk cId="1176676088" sldId="396"/>
            <ac:spMk id="3" creationId="{00000000-0000-0000-0000-000000000000}"/>
          </ac:spMkLst>
        </pc:spChg>
      </pc:sldChg>
      <pc:sldChg chg="modSp mod">
        <pc:chgData name="WEBLEX - Julie MICHEL" userId="25021893-7a15-45ac-b91c-6704d640096b" providerId="ADAL" clId="{3D95DEF5-0C85-48F7-8452-458D2FE11619}" dt="2021-05-03T12:18:53.063" v="66"/>
        <pc:sldMkLst>
          <pc:docMk/>
          <pc:sldMk cId="3736931588" sldId="475"/>
        </pc:sldMkLst>
        <pc:spChg chg="mod">
          <ac:chgData name="WEBLEX - Julie MICHEL" userId="25021893-7a15-45ac-b91c-6704d640096b" providerId="ADAL" clId="{3D95DEF5-0C85-48F7-8452-458D2FE11619}" dt="2021-05-03T12:18:53.063" v="66"/>
          <ac:spMkLst>
            <pc:docMk/>
            <pc:sldMk cId="3736931588" sldId="475"/>
            <ac:spMk id="3" creationId="{00000000-0000-0000-0000-000000000000}"/>
          </ac:spMkLst>
        </pc:spChg>
      </pc:sldChg>
      <pc:sldChg chg="modSp mod">
        <pc:chgData name="WEBLEX - Julie MICHEL" userId="25021893-7a15-45ac-b91c-6704d640096b" providerId="ADAL" clId="{3D95DEF5-0C85-48F7-8452-458D2FE11619}" dt="2021-05-03T12:18:49.086" v="65"/>
        <pc:sldMkLst>
          <pc:docMk/>
          <pc:sldMk cId="4129330567" sldId="728"/>
        </pc:sldMkLst>
        <pc:spChg chg="mod">
          <ac:chgData name="WEBLEX - Julie MICHEL" userId="25021893-7a15-45ac-b91c-6704d640096b" providerId="ADAL" clId="{3D95DEF5-0C85-48F7-8452-458D2FE11619}" dt="2021-05-03T12:18:49.086" v="65"/>
          <ac:spMkLst>
            <pc:docMk/>
            <pc:sldMk cId="4129330567" sldId="728"/>
            <ac:spMk id="3" creationId="{00000000-0000-0000-0000-000000000000}"/>
          </ac:spMkLst>
        </pc:spChg>
      </pc:sldChg>
    </pc:docChg>
  </pc:docChgLst>
  <pc:docChgLst>
    <pc:chgData name="WEBLEX - Damien KERNALEGUEN" userId="S::dkernaleguen@weblex.fr::8de98638-9589-4e32-97e9-ecd05a207b9d" providerId="AD" clId="Web-{3F789DEC-B1B1-FE0C-36CA-CF2C9462517E}"/>
    <pc:docChg chg="addSld modSld">
      <pc:chgData name="WEBLEX - Damien KERNALEGUEN" userId="S::dkernaleguen@weblex.fr::8de98638-9589-4e32-97e9-ecd05a207b9d" providerId="AD" clId="Web-{3F789DEC-B1B1-FE0C-36CA-CF2C9462517E}" dt="2020-02-12T08:20:56.338" v="257" actId="20577"/>
      <pc:docMkLst>
        <pc:docMk/>
      </pc:docMkLst>
      <pc:sldChg chg="modSp new modNotes">
        <pc:chgData name="WEBLEX - Damien KERNALEGUEN" userId="S::dkernaleguen@weblex.fr::8de98638-9589-4e32-97e9-ecd05a207b9d" providerId="AD" clId="Web-{3F789DEC-B1B1-FE0C-36CA-CF2C9462517E}" dt="2020-02-12T08:20:56.338" v="256" actId="20577"/>
        <pc:sldMkLst>
          <pc:docMk/>
          <pc:sldMk cId="3920387349" sldId="791"/>
        </pc:sldMkLst>
        <pc:spChg chg="mod">
          <ac:chgData name="WEBLEX - Damien KERNALEGUEN" userId="S::dkernaleguen@weblex.fr::8de98638-9589-4e32-97e9-ecd05a207b9d" providerId="AD" clId="Web-{3F789DEC-B1B1-FE0C-36CA-CF2C9462517E}" dt="2020-02-12T08:11:30.825" v="3" actId="20577"/>
          <ac:spMkLst>
            <pc:docMk/>
            <pc:sldMk cId="3920387349" sldId="791"/>
            <ac:spMk id="2" creationId="{5B52FA15-47BA-4D4B-8570-B4F9B9FC8BB4}"/>
          </ac:spMkLst>
        </pc:spChg>
        <pc:spChg chg="mod">
          <ac:chgData name="WEBLEX - Damien KERNALEGUEN" userId="S::dkernaleguen@weblex.fr::8de98638-9589-4e32-97e9-ecd05a207b9d" providerId="AD" clId="Web-{3F789DEC-B1B1-FE0C-36CA-CF2C9462517E}" dt="2020-02-12T08:20:56.338" v="256" actId="20577"/>
          <ac:spMkLst>
            <pc:docMk/>
            <pc:sldMk cId="3920387349" sldId="791"/>
            <ac:spMk id="3" creationId="{B97D5AE1-3BDC-4E1C-8787-251E9A81E7B9}"/>
          </ac:spMkLst>
        </pc:spChg>
        <pc:spChg chg="mod">
          <ac:chgData name="WEBLEX - Damien KERNALEGUEN" userId="S::dkernaleguen@weblex.fr::8de98638-9589-4e32-97e9-ecd05a207b9d" providerId="AD" clId="Web-{3F789DEC-B1B1-FE0C-36CA-CF2C9462517E}" dt="2020-02-12T08:11:54.513" v="16" actId="20577"/>
          <ac:spMkLst>
            <pc:docMk/>
            <pc:sldMk cId="3920387349" sldId="791"/>
            <ac:spMk id="4" creationId="{CE0E132C-9EB1-4A52-BB5F-9AF154ED7CD9}"/>
          </ac:spMkLst>
        </pc:spChg>
      </pc:sldChg>
    </pc:docChg>
  </pc:docChgLst>
  <pc:docChgLst>
    <pc:chgData name="WEBLEX - Hélène LETHROSNE" userId="c92b2497-384f-4df3-8062-b1bd56e68905" providerId="ADAL" clId="{CF71054B-608E-4E62-AB2B-ECBF27F27859}"/>
    <pc:docChg chg="undo redo custSel addSld modSld">
      <pc:chgData name="WEBLEX - Hélène LETHROSNE" userId="c92b2497-384f-4df3-8062-b1bd56e68905" providerId="ADAL" clId="{CF71054B-608E-4E62-AB2B-ECBF27F27859}" dt="2020-02-20T08:18:32.663" v="3900" actId="20577"/>
      <pc:docMkLst>
        <pc:docMk/>
      </pc:docMkLst>
      <pc:sldChg chg="modSp modNotesTx">
        <pc:chgData name="WEBLEX - Hélène LETHROSNE" userId="c92b2497-384f-4df3-8062-b1bd56e68905" providerId="ADAL" clId="{CF71054B-608E-4E62-AB2B-ECBF27F27859}" dt="2020-02-18T09:56:48.362" v="512" actId="20577"/>
        <pc:sldMkLst>
          <pc:docMk/>
          <pc:sldMk cId="348069281" sldId="767"/>
        </pc:sldMkLst>
        <pc:spChg chg="mod">
          <ac:chgData name="WEBLEX - Hélène LETHROSNE" userId="c92b2497-384f-4df3-8062-b1bd56e68905" providerId="ADAL" clId="{CF71054B-608E-4E62-AB2B-ECBF27F27859}" dt="2020-02-18T09:50:00.008" v="1"/>
          <ac:spMkLst>
            <pc:docMk/>
            <pc:sldMk cId="348069281" sldId="767"/>
            <ac:spMk id="2" creationId="{3011E5E9-D8F6-784C-AADC-BE7F679F104E}"/>
          </ac:spMkLst>
        </pc:spChg>
        <pc:spChg chg="mod">
          <ac:chgData name="WEBLEX - Hélène LETHROSNE" userId="c92b2497-384f-4df3-8062-b1bd56e68905" providerId="ADAL" clId="{CF71054B-608E-4E62-AB2B-ECBF27F27859}" dt="2020-02-18T09:56:48.362" v="512" actId="20577"/>
          <ac:spMkLst>
            <pc:docMk/>
            <pc:sldMk cId="348069281" sldId="767"/>
            <ac:spMk id="3" creationId="{D3E02A91-86E9-AC43-A857-3589E1F6678C}"/>
          </ac:spMkLst>
        </pc:spChg>
        <pc:spChg chg="mod">
          <ac:chgData name="WEBLEX - Hélène LETHROSNE" userId="c92b2497-384f-4df3-8062-b1bd56e68905" providerId="ADAL" clId="{CF71054B-608E-4E62-AB2B-ECBF27F27859}" dt="2020-02-18T09:50:09.252" v="23" actId="20577"/>
          <ac:spMkLst>
            <pc:docMk/>
            <pc:sldMk cId="348069281" sldId="767"/>
            <ac:spMk id="4" creationId="{3E87D24E-715F-894B-9112-97BA38C56587}"/>
          </ac:spMkLst>
        </pc:spChg>
      </pc:sldChg>
      <pc:sldChg chg="modSp modNotesTx">
        <pc:chgData name="WEBLEX - Hélène LETHROSNE" userId="c92b2497-384f-4df3-8062-b1bd56e68905" providerId="ADAL" clId="{CF71054B-608E-4E62-AB2B-ECBF27F27859}" dt="2020-02-18T10:03:49.284" v="837" actId="20577"/>
        <pc:sldMkLst>
          <pc:docMk/>
          <pc:sldMk cId="3074089911" sldId="769"/>
        </pc:sldMkLst>
        <pc:spChg chg="mod">
          <ac:chgData name="WEBLEX - Hélène LETHROSNE" userId="c92b2497-384f-4df3-8062-b1bd56e68905" providerId="ADAL" clId="{CF71054B-608E-4E62-AB2B-ECBF27F27859}" dt="2020-02-18T09:58:47.447" v="521"/>
          <ac:spMkLst>
            <pc:docMk/>
            <pc:sldMk cId="3074089911" sldId="769"/>
            <ac:spMk id="2" creationId="{3011E5E9-D8F6-784C-AADC-BE7F679F104E}"/>
          </ac:spMkLst>
        </pc:spChg>
        <pc:spChg chg="mod">
          <ac:chgData name="WEBLEX - Hélène LETHROSNE" userId="c92b2497-384f-4df3-8062-b1bd56e68905" providerId="ADAL" clId="{CF71054B-608E-4E62-AB2B-ECBF27F27859}" dt="2020-02-18T10:03:49.284" v="837" actId="20577"/>
          <ac:spMkLst>
            <pc:docMk/>
            <pc:sldMk cId="3074089911" sldId="769"/>
            <ac:spMk id="3" creationId="{D3E02A91-86E9-AC43-A857-3589E1F6678C}"/>
          </ac:spMkLst>
        </pc:spChg>
        <pc:spChg chg="mod">
          <ac:chgData name="WEBLEX - Hélène LETHROSNE" userId="c92b2497-384f-4df3-8062-b1bd56e68905" providerId="ADAL" clId="{CF71054B-608E-4E62-AB2B-ECBF27F27859}" dt="2020-02-18T09:59:07.890" v="562" actId="20577"/>
          <ac:spMkLst>
            <pc:docMk/>
            <pc:sldMk cId="3074089911" sldId="769"/>
            <ac:spMk id="4" creationId="{3E87D24E-715F-894B-9112-97BA38C56587}"/>
          </ac:spMkLst>
        </pc:spChg>
      </pc:sldChg>
      <pc:sldChg chg="modSp modNotesTx">
        <pc:chgData name="WEBLEX - Hélène LETHROSNE" userId="c92b2497-384f-4df3-8062-b1bd56e68905" providerId="ADAL" clId="{CF71054B-608E-4E62-AB2B-ECBF27F27859}" dt="2020-02-18T11:02:23.541" v="2758" actId="12"/>
        <pc:sldMkLst>
          <pc:docMk/>
          <pc:sldMk cId="2675060426" sldId="775"/>
        </pc:sldMkLst>
        <pc:spChg chg="mod">
          <ac:chgData name="WEBLEX - Hélène LETHROSNE" userId="c92b2497-384f-4df3-8062-b1bd56e68905" providerId="ADAL" clId="{CF71054B-608E-4E62-AB2B-ECBF27F27859}" dt="2020-02-18T11:00:57.647" v="2747" actId="20577"/>
          <ac:spMkLst>
            <pc:docMk/>
            <pc:sldMk cId="2675060426" sldId="775"/>
            <ac:spMk id="3" creationId="{D3E02A91-86E9-AC43-A857-3589E1F6678C}"/>
          </ac:spMkLst>
        </pc:spChg>
      </pc:sldChg>
      <pc:sldChg chg="modSp modNotesTx">
        <pc:chgData name="WEBLEX - Hélène LETHROSNE" userId="c92b2497-384f-4df3-8062-b1bd56e68905" providerId="ADAL" clId="{CF71054B-608E-4E62-AB2B-ECBF27F27859}" dt="2020-02-18T11:18:14.779" v="3000" actId="20577"/>
        <pc:sldMkLst>
          <pc:docMk/>
          <pc:sldMk cId="2762835258" sldId="779"/>
        </pc:sldMkLst>
        <pc:spChg chg="mod">
          <ac:chgData name="WEBLEX - Hélène LETHROSNE" userId="c92b2497-384f-4df3-8062-b1bd56e68905" providerId="ADAL" clId="{CF71054B-608E-4E62-AB2B-ECBF27F27859}" dt="2020-02-18T11:03:51.561" v="2765"/>
          <ac:spMkLst>
            <pc:docMk/>
            <pc:sldMk cId="2762835258" sldId="779"/>
            <ac:spMk id="2" creationId="{3011E5E9-D8F6-784C-AADC-BE7F679F104E}"/>
          </ac:spMkLst>
        </pc:spChg>
        <pc:spChg chg="mod">
          <ac:chgData name="WEBLEX - Hélène LETHROSNE" userId="c92b2497-384f-4df3-8062-b1bd56e68905" providerId="ADAL" clId="{CF71054B-608E-4E62-AB2B-ECBF27F27859}" dt="2020-02-18T11:16:31.905" v="2942" actId="20577"/>
          <ac:spMkLst>
            <pc:docMk/>
            <pc:sldMk cId="2762835258" sldId="779"/>
            <ac:spMk id="3" creationId="{D3E02A91-86E9-AC43-A857-3589E1F6678C}"/>
          </ac:spMkLst>
        </pc:spChg>
        <pc:spChg chg="mod">
          <ac:chgData name="WEBLEX - Hélène LETHROSNE" userId="c92b2497-384f-4df3-8062-b1bd56e68905" providerId="ADAL" clId="{CF71054B-608E-4E62-AB2B-ECBF27F27859}" dt="2020-02-18T11:04:41.205" v="2808" actId="20577"/>
          <ac:spMkLst>
            <pc:docMk/>
            <pc:sldMk cId="2762835258" sldId="779"/>
            <ac:spMk id="4" creationId="{3E87D24E-715F-894B-9112-97BA38C56587}"/>
          </ac:spMkLst>
        </pc:spChg>
      </pc:sldChg>
      <pc:sldChg chg="modSp modNotesTx">
        <pc:chgData name="WEBLEX - Hélène LETHROSNE" userId="c92b2497-384f-4df3-8062-b1bd56e68905" providerId="ADAL" clId="{CF71054B-608E-4E62-AB2B-ECBF27F27859}" dt="2020-02-18T10:22:31.094" v="1507" actId="20577"/>
        <pc:sldMkLst>
          <pc:docMk/>
          <pc:sldMk cId="1257517808" sldId="782"/>
        </pc:sldMkLst>
        <pc:spChg chg="mod">
          <ac:chgData name="WEBLEX - Hélène LETHROSNE" userId="c92b2497-384f-4df3-8062-b1bd56e68905" providerId="ADAL" clId="{CF71054B-608E-4E62-AB2B-ECBF27F27859}" dt="2020-02-18T10:07:44.488" v="1168"/>
          <ac:spMkLst>
            <pc:docMk/>
            <pc:sldMk cId="1257517808" sldId="782"/>
            <ac:spMk id="2" creationId="{3011E5E9-D8F6-784C-AADC-BE7F679F104E}"/>
          </ac:spMkLst>
        </pc:spChg>
        <pc:spChg chg="mod">
          <ac:chgData name="WEBLEX - Hélène LETHROSNE" userId="c92b2497-384f-4df3-8062-b1bd56e68905" providerId="ADAL" clId="{CF71054B-608E-4E62-AB2B-ECBF27F27859}" dt="2020-02-18T10:22:31.094" v="1507" actId="20577"/>
          <ac:spMkLst>
            <pc:docMk/>
            <pc:sldMk cId="1257517808" sldId="782"/>
            <ac:spMk id="3" creationId="{D3E02A91-86E9-AC43-A857-3589E1F6678C}"/>
          </ac:spMkLst>
        </pc:spChg>
        <pc:spChg chg="mod">
          <ac:chgData name="WEBLEX - Hélène LETHROSNE" userId="c92b2497-384f-4df3-8062-b1bd56e68905" providerId="ADAL" clId="{CF71054B-608E-4E62-AB2B-ECBF27F27859}" dt="2020-02-18T10:07:49.751" v="1184" actId="20577"/>
          <ac:spMkLst>
            <pc:docMk/>
            <pc:sldMk cId="1257517808" sldId="782"/>
            <ac:spMk id="4" creationId="{3E87D24E-715F-894B-9112-97BA38C56587}"/>
          </ac:spMkLst>
        </pc:spChg>
      </pc:sldChg>
      <pc:sldChg chg="add">
        <pc:chgData name="WEBLEX - Hélène LETHROSNE" userId="c92b2497-384f-4df3-8062-b1bd56e68905" providerId="ADAL" clId="{CF71054B-608E-4E62-AB2B-ECBF27F27859}" dt="2020-02-18T09:49:36.751" v="0"/>
        <pc:sldMkLst>
          <pc:docMk/>
          <pc:sldMk cId="1917702871" sldId="835"/>
        </pc:sldMkLst>
      </pc:sldChg>
      <pc:sldChg chg="add">
        <pc:chgData name="WEBLEX - Hélène LETHROSNE" userId="c92b2497-384f-4df3-8062-b1bd56e68905" providerId="ADAL" clId="{CF71054B-608E-4E62-AB2B-ECBF27F27859}" dt="2020-02-18T09:57:25.813" v="513"/>
        <pc:sldMkLst>
          <pc:docMk/>
          <pc:sldMk cId="3017430112" sldId="836"/>
        </pc:sldMkLst>
      </pc:sldChg>
      <pc:sldChg chg="modSp add modNotesTx">
        <pc:chgData name="WEBLEX - Hélène LETHROSNE" userId="c92b2497-384f-4df3-8062-b1bd56e68905" providerId="ADAL" clId="{CF71054B-608E-4E62-AB2B-ECBF27F27859}" dt="2020-02-18T10:06:58.607" v="1166" actId="20577"/>
        <pc:sldMkLst>
          <pc:docMk/>
          <pc:sldMk cId="3443612071" sldId="837"/>
        </pc:sldMkLst>
        <pc:spChg chg="mod">
          <ac:chgData name="WEBLEX - Hélène LETHROSNE" userId="c92b2497-384f-4df3-8062-b1bd56e68905" providerId="ADAL" clId="{CF71054B-608E-4E62-AB2B-ECBF27F27859}" dt="2020-02-18T10:06:58.607" v="1166" actId="20577"/>
          <ac:spMkLst>
            <pc:docMk/>
            <pc:sldMk cId="3443612071" sldId="837"/>
            <ac:spMk id="3" creationId="{D3E02A91-86E9-AC43-A857-3589E1F6678C}"/>
          </ac:spMkLst>
        </pc:spChg>
        <pc:spChg chg="mod">
          <ac:chgData name="WEBLEX - Hélène LETHROSNE" userId="c92b2497-384f-4df3-8062-b1bd56e68905" providerId="ADAL" clId="{CF71054B-608E-4E62-AB2B-ECBF27F27859}" dt="2020-02-18T10:04:15.898" v="844" actId="20577"/>
          <ac:spMkLst>
            <pc:docMk/>
            <pc:sldMk cId="3443612071" sldId="837"/>
            <ac:spMk id="4" creationId="{3E87D24E-715F-894B-9112-97BA38C56587}"/>
          </ac:spMkLst>
        </pc:spChg>
      </pc:sldChg>
      <pc:sldChg chg="add">
        <pc:chgData name="WEBLEX - Hélène LETHROSNE" userId="c92b2497-384f-4df3-8062-b1bd56e68905" providerId="ADAL" clId="{CF71054B-608E-4E62-AB2B-ECBF27F27859}" dt="2020-02-18T10:07:29.797" v="1167"/>
        <pc:sldMkLst>
          <pc:docMk/>
          <pc:sldMk cId="207644385" sldId="838"/>
        </pc:sldMkLst>
      </pc:sldChg>
      <pc:sldChg chg="modSp add modNotesTx">
        <pc:chgData name="WEBLEX - Hélène LETHROSNE" userId="c92b2497-384f-4df3-8062-b1bd56e68905" providerId="ADAL" clId="{CF71054B-608E-4E62-AB2B-ECBF27F27859}" dt="2020-02-18T10:47:43.940" v="2251" actId="27636"/>
        <pc:sldMkLst>
          <pc:docMk/>
          <pc:sldMk cId="3299494676" sldId="839"/>
        </pc:sldMkLst>
        <pc:spChg chg="mod">
          <ac:chgData name="WEBLEX - Hélène LETHROSNE" userId="c92b2497-384f-4df3-8062-b1bd56e68905" providerId="ADAL" clId="{CF71054B-608E-4E62-AB2B-ECBF27F27859}" dt="2020-02-18T10:47:43.940" v="2251" actId="27636"/>
          <ac:spMkLst>
            <pc:docMk/>
            <pc:sldMk cId="3299494676" sldId="839"/>
            <ac:spMk id="3" creationId="{D3E02A91-86E9-AC43-A857-3589E1F6678C}"/>
          </ac:spMkLst>
        </pc:spChg>
        <pc:spChg chg="mod">
          <ac:chgData name="WEBLEX - Hélène LETHROSNE" userId="c92b2497-384f-4df3-8062-b1bd56e68905" providerId="ADAL" clId="{CF71054B-608E-4E62-AB2B-ECBF27F27859}" dt="2020-02-18T10:23:12.450" v="1532" actId="20577"/>
          <ac:spMkLst>
            <pc:docMk/>
            <pc:sldMk cId="3299494676" sldId="839"/>
            <ac:spMk id="4" creationId="{3E87D24E-715F-894B-9112-97BA38C56587}"/>
          </ac:spMkLst>
        </pc:spChg>
      </pc:sldChg>
      <pc:sldChg chg="modSp add modNotesTx">
        <pc:chgData name="WEBLEX - Hélène LETHROSNE" userId="c92b2497-384f-4df3-8062-b1bd56e68905" providerId="ADAL" clId="{CF71054B-608E-4E62-AB2B-ECBF27F27859}" dt="2020-02-20T08:09:04.475" v="3470" actId="20577"/>
        <pc:sldMkLst>
          <pc:docMk/>
          <pc:sldMk cId="1895239853" sldId="840"/>
        </pc:sldMkLst>
        <pc:spChg chg="mod">
          <ac:chgData name="WEBLEX - Hélène LETHROSNE" userId="c92b2497-384f-4df3-8062-b1bd56e68905" providerId="ADAL" clId="{CF71054B-608E-4E62-AB2B-ECBF27F27859}" dt="2020-02-18T10:50:44.148" v="2352" actId="20577"/>
          <ac:spMkLst>
            <pc:docMk/>
            <pc:sldMk cId="1895239853" sldId="840"/>
            <ac:spMk id="3" creationId="{D3E02A91-86E9-AC43-A857-3589E1F6678C}"/>
          </ac:spMkLst>
        </pc:spChg>
      </pc:sldChg>
      <pc:sldChg chg="add">
        <pc:chgData name="WEBLEX - Hélène LETHROSNE" userId="c92b2497-384f-4df3-8062-b1bd56e68905" providerId="ADAL" clId="{CF71054B-608E-4E62-AB2B-ECBF27F27859}" dt="2020-02-18T11:02:43.233" v="2759"/>
        <pc:sldMkLst>
          <pc:docMk/>
          <pc:sldMk cId="1593669417" sldId="841"/>
        </pc:sldMkLst>
      </pc:sldChg>
      <pc:sldChg chg="modSp add modNotesTx">
        <pc:chgData name="WEBLEX - Hélène LETHROSNE" userId="c92b2497-384f-4df3-8062-b1bd56e68905" providerId="ADAL" clId="{CF71054B-608E-4E62-AB2B-ECBF27F27859}" dt="2020-02-18T11:20:02.270" v="3078" actId="6549"/>
        <pc:sldMkLst>
          <pc:docMk/>
          <pc:sldMk cId="2028420017" sldId="842"/>
        </pc:sldMkLst>
        <pc:spChg chg="mod">
          <ac:chgData name="WEBLEX - Hélène LETHROSNE" userId="c92b2497-384f-4df3-8062-b1bd56e68905" providerId="ADAL" clId="{CF71054B-608E-4E62-AB2B-ECBF27F27859}" dt="2020-02-18T11:17:36.796" v="2949"/>
          <ac:spMkLst>
            <pc:docMk/>
            <pc:sldMk cId="2028420017" sldId="842"/>
            <ac:spMk id="2" creationId="{3011E5E9-D8F6-784C-AADC-BE7F679F104E}"/>
          </ac:spMkLst>
        </pc:spChg>
        <pc:spChg chg="mod">
          <ac:chgData name="WEBLEX - Hélène LETHROSNE" userId="c92b2497-384f-4df3-8062-b1bd56e68905" providerId="ADAL" clId="{CF71054B-608E-4E62-AB2B-ECBF27F27859}" dt="2020-02-18T11:20:02.270" v="3078" actId="6549"/>
          <ac:spMkLst>
            <pc:docMk/>
            <pc:sldMk cId="2028420017" sldId="842"/>
            <ac:spMk id="3" creationId="{D3E02A91-86E9-AC43-A857-3589E1F6678C}"/>
          </ac:spMkLst>
        </pc:spChg>
        <pc:spChg chg="mod">
          <ac:chgData name="WEBLEX - Hélène LETHROSNE" userId="c92b2497-384f-4df3-8062-b1bd56e68905" providerId="ADAL" clId="{CF71054B-608E-4E62-AB2B-ECBF27F27859}" dt="2020-02-18T11:17:19.472" v="2948" actId="113"/>
          <ac:spMkLst>
            <pc:docMk/>
            <pc:sldMk cId="2028420017" sldId="842"/>
            <ac:spMk id="4" creationId="{3E87D24E-715F-894B-9112-97BA38C56587}"/>
          </ac:spMkLst>
        </pc:spChg>
      </pc:sldChg>
      <pc:sldChg chg="modSp add modNotesTx">
        <pc:chgData name="WEBLEX - Hélène LETHROSNE" userId="c92b2497-384f-4df3-8062-b1bd56e68905" providerId="ADAL" clId="{CF71054B-608E-4E62-AB2B-ECBF27F27859}" dt="2020-02-19T08:39:31.409" v="3388" actId="20577"/>
        <pc:sldMkLst>
          <pc:docMk/>
          <pc:sldMk cId="1563881740" sldId="849"/>
        </pc:sldMkLst>
        <pc:spChg chg="mod">
          <ac:chgData name="WEBLEX - Hélène LETHROSNE" userId="c92b2497-384f-4df3-8062-b1bd56e68905" providerId="ADAL" clId="{CF71054B-608E-4E62-AB2B-ECBF27F27859}" dt="2020-02-19T08:39:18.340" v="3384" actId="20577"/>
          <ac:spMkLst>
            <pc:docMk/>
            <pc:sldMk cId="1563881740" sldId="849"/>
            <ac:spMk id="3" creationId="{D3E02A91-86E9-AC43-A857-3589E1F6678C}"/>
          </ac:spMkLst>
        </pc:spChg>
        <pc:spChg chg="mod">
          <ac:chgData name="WEBLEX - Hélène LETHROSNE" userId="c92b2497-384f-4df3-8062-b1bd56e68905" providerId="ADAL" clId="{CF71054B-608E-4E62-AB2B-ECBF27F27859}" dt="2020-02-19T08:37:15.776" v="3082" actId="20577"/>
          <ac:spMkLst>
            <pc:docMk/>
            <pc:sldMk cId="1563881740" sldId="849"/>
            <ac:spMk id="4" creationId="{3E87D24E-715F-894B-9112-97BA38C56587}"/>
          </ac:spMkLst>
        </pc:spChg>
      </pc:sldChg>
      <pc:sldChg chg="modSp add modNotesTx">
        <pc:chgData name="WEBLEX - Hélène LETHROSNE" userId="c92b2497-384f-4df3-8062-b1bd56e68905" providerId="ADAL" clId="{CF71054B-608E-4E62-AB2B-ECBF27F27859}" dt="2020-02-20T08:18:32.663" v="3900" actId="20577"/>
        <pc:sldMkLst>
          <pc:docMk/>
          <pc:sldMk cId="2371340279" sldId="860"/>
        </pc:sldMkLst>
        <pc:spChg chg="mod">
          <ac:chgData name="WEBLEX - Hélène LETHROSNE" userId="c92b2497-384f-4df3-8062-b1bd56e68905" providerId="ADAL" clId="{CF71054B-608E-4E62-AB2B-ECBF27F27859}" dt="2020-02-20T08:18:32.663" v="3900" actId="20577"/>
          <ac:spMkLst>
            <pc:docMk/>
            <pc:sldMk cId="2371340279" sldId="860"/>
            <ac:spMk id="3" creationId="{D3E02A91-86E9-AC43-A857-3589E1F6678C}"/>
          </ac:spMkLst>
        </pc:spChg>
        <pc:spChg chg="mod">
          <ac:chgData name="WEBLEX - Hélène LETHROSNE" userId="c92b2497-384f-4df3-8062-b1bd56e68905" providerId="ADAL" clId="{CF71054B-608E-4E62-AB2B-ECBF27F27859}" dt="2020-02-20T08:08:25.020" v="3445" actId="20577"/>
          <ac:spMkLst>
            <pc:docMk/>
            <pc:sldMk cId="2371340279" sldId="860"/>
            <ac:spMk id="4" creationId="{3E87D24E-715F-894B-9112-97BA38C565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D727A-F2D1-4B25-A50A-7D1291535654}" type="datetimeFigureOut">
              <a:rPr lang="fr-FR" smtClean="0"/>
              <a:pPr/>
              <a:t>15/06/2021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D1CBC-F3E4-41EB-95E9-4188AD27ACE9}" type="slidenum">
              <a:rPr lang="fr-FR" smtClean="0"/>
              <a:pPr/>
              <a:t>‹N°›</a:t>
            </a:fld>
            <a:endParaRPr lang="fr-FR"/>
          </a:p>
        </p:txBody>
      </p:sp>
    </p:spTree>
    <p:extLst>
      <p:ext uri="{BB962C8B-B14F-4D97-AF65-F5344CB8AC3E}">
        <p14:creationId xmlns:p14="http://schemas.microsoft.com/office/powerpoint/2010/main" val="133751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a:t>
            </a:fld>
            <a:endParaRPr lang="fr-FR"/>
          </a:p>
        </p:txBody>
      </p:sp>
    </p:spTree>
    <p:extLst>
      <p:ext uri="{BB962C8B-B14F-4D97-AF65-F5344CB8AC3E}">
        <p14:creationId xmlns:p14="http://schemas.microsoft.com/office/powerpoint/2010/main" val="291429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de la Cour de cassation, 3</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ème</a:t>
            </a:r>
            <a:r>
              <a:rPr lang="fr-FR" sz="1800" dirty="0">
                <a:effectLst/>
                <a:latin typeface="Calibri" panose="020F0502020204030204" pitchFamily="34" charset="0"/>
                <a:ea typeface="Times New Roman" panose="02020603050405020304" pitchFamily="18" charset="0"/>
                <a:cs typeface="Calibri" panose="020F0502020204030204" pitchFamily="34" charset="0"/>
              </a:rPr>
              <a:t> chambre civile, du 4 mars 2021, n° 20-12253</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 couple d’agriculteurs voit des parcelles agricoles lui appartenant se trouver sur la zone d’un futur projet de construction autoroutier.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Après le prononcé de la déclaration d’utilité publique, qui permet à la société d’autoroute de mettre en œuvre une procédure d’expropriation à l’encontre du couple, celui-ci décide plutôt de vendre ses parcelles à ladite société, à l’amiable.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attendant la réalisation du projet autoroutier, la société loue les parcelles au couple qui continue d’exploiter les terres.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Plus de 10 ans plus tard, le projet autoroutier ne voit finalement pas le jour sur les parcelles. La société décide alors de les revendre au couple. Pour cela, une promesse de vente est signée chez un notaire.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vente concernant des parcelles agricoles, le notaire la notifie à la SAFER pour « purger » son droit de préemption qui lui permet de les acheter en priorité.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principe, au terme d’un délai de 2 mois, si la SAFER ne préempte pas, la vente peut alors être finalisée.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Mais ici, la SAFER décide de préempter pour rétrocéder les parcelles à un autre exploitant agricole.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Mécontent, le couple conteste la validité de la préemption : il explique qu’en réalité, la SAFER ne bénéficiait pas ici d’un droit de préemption.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Selon lui, en effet, un tel droit n’existe pas pour les ventes de parcelles en faveur d’agriculteurs qui ont fait l’objet d’expropriation.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qui est bien son cas, la vente amiable consentie à la société d’autoroute après déclaration d’utilité publique étant assimilable à une expropriation.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que conteste la SAFER : pour elle, parce que le couple a vendu ses parcelles à l’amiable et non au terme d’une procédure d’expropriation, son droit de préemption existe.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Faux », tranche toutefois le juge : la vente à l’amiable de parcelles agricoles ayant lieu après une déclaration d’utilité publique produit les mêmes effets qu’une expropriation. Le couple a donc raison en estimant que la SAFER ne bénéficiait pas d’un droit de préemption.</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11</a:t>
            </a:fld>
            <a:endParaRPr lang="fr-FR"/>
          </a:p>
        </p:txBody>
      </p:sp>
    </p:spTree>
    <p:extLst>
      <p:ext uri="{BB962C8B-B14F-4D97-AF65-F5344CB8AC3E}">
        <p14:creationId xmlns:p14="http://schemas.microsoft.com/office/powerpoint/2010/main" val="261881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12</a:t>
            </a:fld>
            <a:endParaRPr lang="fr-FR"/>
          </a:p>
        </p:txBody>
      </p:sp>
    </p:spTree>
    <p:extLst>
      <p:ext uri="{BB962C8B-B14F-4D97-AF65-F5344CB8AC3E}">
        <p14:creationId xmlns:p14="http://schemas.microsoft.com/office/powerpoint/2010/main" val="3069990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de la Cour de cassation, 3</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ème</a:t>
            </a:r>
            <a:r>
              <a:rPr lang="fr-FR" sz="1800" dirty="0">
                <a:effectLst/>
                <a:latin typeface="Calibri" panose="020F0502020204030204" pitchFamily="34" charset="0"/>
                <a:ea typeface="Times New Roman" panose="02020603050405020304" pitchFamily="18" charset="0"/>
                <a:cs typeface="Calibri" panose="020F0502020204030204" pitchFamily="34" charset="0"/>
              </a:rPr>
              <a:t> chambre civile, du 6 mai 2021, n° 20-15705</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1973, une propriétaire divise un terrain en plusieurs parcelles et les vend, en conservant une seule pour elle.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Dans l’acte de vente, il est créé une servitude de passage à son profit, sur l’une des parcelles vendues, pour lui permettre d’accéder à son terrain. Un passage qu’elle n’utilisera, en définitive, jamais…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Plus de 40 ans plus tard, en 2017, elle demande toutefois aux nouveaux propriétaires de la parcelle vendue de rétablir le passage, de manière à lui permettre d’accéder à son terrain, conformément à ce qui avait été convenu en 1973.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que refusent les nouveaux propriétaires : comme cela fait plus de 30 ans que leur voisine n’a pas utilisé son droit de passage, ils estiment que la servitude créée par contrat n’existe plus.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Si la propriétaire concède ne pas avoir utilisé son droit de passage pendant plus de 30 ans, elle rappelle toutefois que son terrain est enclavé. Par conséquent, même si la servitude a été créée par contrat, elle est protégée par la loi : l’absence d’usage pendant 30 ans ne peut donc pas être invoquée pour mettre fin à la servitude.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que confirme le juge : parce que le terrain est enclavé, la servitude de passage qui permet à la propriétaire de s’y rendre existe, sans que son non-usage ne la fasse disparaître. Les nouveaux propriétaires doivent donc remettre en état leur parcelle pour que le droit de passage puisse être utilisé.</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13</a:t>
            </a:fld>
            <a:endParaRPr lang="fr-FR"/>
          </a:p>
        </p:txBody>
      </p:sp>
    </p:spTree>
    <p:extLst>
      <p:ext uri="{BB962C8B-B14F-4D97-AF65-F5344CB8AC3E}">
        <p14:creationId xmlns:p14="http://schemas.microsoft.com/office/powerpoint/2010/main" val="144220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14</a:t>
            </a:fld>
            <a:endParaRPr lang="fr-FR"/>
          </a:p>
        </p:txBody>
      </p:sp>
    </p:spTree>
    <p:extLst>
      <p:ext uri="{BB962C8B-B14F-4D97-AF65-F5344CB8AC3E}">
        <p14:creationId xmlns:p14="http://schemas.microsoft.com/office/powerpoint/2010/main" val="217564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de la Cour de cassation, 3</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ème</a:t>
            </a:r>
            <a:r>
              <a:rPr lang="fr-FR" sz="1800" dirty="0">
                <a:effectLst/>
                <a:latin typeface="Calibri" panose="020F0502020204030204" pitchFamily="34" charset="0"/>
                <a:ea typeface="Times New Roman" panose="02020603050405020304" pitchFamily="18" charset="0"/>
                <a:cs typeface="Calibri" panose="020F0502020204030204" pitchFamily="34" charset="0"/>
              </a:rPr>
              <a:t> chambre civile, du 18 mars 2021, n° 20-16354</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 couple qui a mis en vente sa maison trouve un acquéreur. Une promesse de vente est alors rédigée par un notaire.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Parce qu’il compte financer l’achat de la maison par la vente de son propre bien immobilier, l’acheteur entend ne souscrire qu’un prêt-relais, le temps de le vendre. Pour cette raison, la promesse de vente comporte une clause indiquant qu’il renonce à la condition suspensive d’obtention d’un prêt pour financer l’achat de la maison.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Mais l’acquéreur va ensuite apprendre que son bien immobilier a une valeur moins importante que prévu, ce qui le contraint à revoir le montant devant être emprunté.</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Finalement, les banques lui opposent des refus de prêt, au vu de la somme demandée par rapport à ses capacités de remboursement. La vente est donc annulée.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Cependant, le vendeur va conserver l’indemnité d’immobilisation versée par l’acquéreur, puisque la vente a été annulée par sa faute.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obtenir tout de même la restitution de cette indemnité, l’acquéreur va alors faire remarquer qu’il n’a pas reproduit à la main la clause aux termes de laquelle il a renoncé à l’obtention d’un prêt. Or, la loi impose cette mention manuscrite, rappelle-t-il.</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Cette erreur du notaire doit, selon l’acquéreur, jouer en sa faveur et lui permettre d’obtenir la restitution de l’indemnité d’immobilisation versée.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Raisonnement que le vendeur conteste : pour lui, cette mention manuscrite n’est pas requise pour la promesse de vente reçue en la forme authentique par un notaire. Dès lors, il n’y a pas d’échappatoire pour l’acquéreur et il peut légitimement conserver l’indemnité d’immobilisation.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que confirme le juge…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15</a:t>
            </a:fld>
            <a:endParaRPr lang="fr-FR"/>
          </a:p>
        </p:txBody>
      </p:sp>
    </p:spTree>
    <p:extLst>
      <p:ext uri="{BB962C8B-B14F-4D97-AF65-F5344CB8AC3E}">
        <p14:creationId xmlns:p14="http://schemas.microsoft.com/office/powerpoint/2010/main" val="375501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https://www.le-prix-des-terres.fr/</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obtenir une indication sur le prix des terres agricoles que vous souhaitez vendre ou acheter, vous pouvez vous reporter au site web suivant, créé par la SAFER : https://www.le-prix-des-terres.fr/.</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l’utiliser, il faut tout d’abord sélectionner un marché (terres et prés, vignes, forêts ou maison à la campagne).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partir du marché sélectionné, vous pouvez naviguer sur une carte du territoire ou saisir les données du lieu de votre recherche (région, département, zone départementale ou commune).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Vous aurez ensuite accès gratuitement aux prix moyens statistiques, aux analyses et aux chiffres du marché.</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Enfin, sachez qu’au niveau communal, vous obtiendrez des informations personnalisées, en fonction de votre recherche.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16</a:t>
            </a:fld>
            <a:endParaRPr lang="fr-FR"/>
          </a:p>
        </p:txBody>
      </p:sp>
    </p:spTree>
    <p:extLst>
      <p:ext uri="{BB962C8B-B14F-4D97-AF65-F5344CB8AC3E}">
        <p14:creationId xmlns:p14="http://schemas.microsoft.com/office/powerpoint/2010/main" val="3197970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17</a:t>
            </a:fld>
            <a:endParaRPr lang="fr-FR"/>
          </a:p>
        </p:txBody>
      </p:sp>
    </p:spTree>
    <p:extLst>
      <p:ext uri="{BB962C8B-B14F-4D97-AF65-F5344CB8AC3E}">
        <p14:creationId xmlns:p14="http://schemas.microsoft.com/office/powerpoint/2010/main" val="3264866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Réponse Ministérielle Marseille, Sénat, du 22 avril 2021, n° 21155</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l’occasion de la vente d’un local commercial ou artisanal mis en location, le locataire bénéficie d’un droit de préemption qui lui permet de l’acquérir prioritairement.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Mais, ce droit de préemption existe-t-il toujours lorsque le vendeur vend la totalité de l’immeuble et non pas seulement le local commercial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Non », vient de répondre le Gouvernement.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Il rappelle, en effet, que le droit de préemption vise spécifiquement la vente d'un local à usage commercial ou artisanal et non la vente globale d'un immeuble pouvant inclure des locaux ayant un usage artisanal ou commercial.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interprétation contraire obligerait les propriétaires à procéder à une vente par lots au lieu de procéder à une vente globale.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18</a:t>
            </a:fld>
            <a:endParaRPr lang="fr-FR"/>
          </a:p>
        </p:txBody>
      </p:sp>
    </p:spTree>
    <p:extLst>
      <p:ext uri="{BB962C8B-B14F-4D97-AF65-F5344CB8AC3E}">
        <p14:creationId xmlns:p14="http://schemas.microsoft.com/office/powerpoint/2010/main" val="3088275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19</a:t>
            </a:fld>
            <a:endParaRPr lang="fr-FR"/>
          </a:p>
        </p:txBody>
      </p:sp>
    </p:spTree>
    <p:extLst>
      <p:ext uri="{BB962C8B-B14F-4D97-AF65-F5344CB8AC3E}">
        <p14:creationId xmlns:p14="http://schemas.microsoft.com/office/powerpoint/2010/main" val="3244185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Réponse ministérielle Grau du 27 avril 2021, Assemblée nationale, n°35554</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principe, les ventes d’immeubles réalisées par un professionnel (un « assujetti agissant en tant que tel dans le cadre de son activité économique ») sont soumises à TVA sur le prix total. Sont donc concernées les ventes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d’immeubles neufs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 terrains à bâtir lorsque l’achat de ce terrain a ouvert droit à déduction pour le vendeur, c’est-à-dire lorsqu’il a pu récupérer la TVA versée au moment de l’acquisition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d’immeubles achevés depuis plus de 5 ans, lorsque le vendeur a opté pour le paiement de la TVA et lorsque l’acquisition de l’immeuble a ouvert droit à déduction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et de terrains qui ne sont pas à bâtir, lorsque le vendeur a opté pour le paiement de la TVA.</a:t>
            </a:r>
          </a:p>
          <a:p>
            <a:pPr marL="342900" lvl="0" indent="-342900">
              <a:lnSpc>
                <a:spcPct val="115000"/>
              </a:lnSpc>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Il existe toutefois une exception à ce principe de taxation sur le prix total : il s’agit de la taxation sur la marge réalisée.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 principe de taxation sur la marge consiste à ne soumettre à la TVA que la marge réalisée par le vendeur, c’est-à-dire la somme résultant de la différence entre prix de vente et prix d’acquisition.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Seules sont concernées par cette exception, les ventes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 terrains à bâtir lorsque l’achat n’a pas ouvert droit à déduction pour le vendeur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d’immeubles achevés depuis plus de 5 ans lorsque l’achat n’a pas ouvert droit à déduction pour le vendeur.</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question s’est récemment posée de savoir si le fait que le bien immobilier objet de la vente soit inscrit comptablement en stock (c’est-à-dire à l’actif circulant) ou à l’actif immobilisé du vendeur avait une incidence sur l’application du régime de la taxation sur la marge.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 Gouvernement vient de répondre à cette interrogation par la négative.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20</a:t>
            </a:fld>
            <a:endParaRPr lang="fr-FR"/>
          </a:p>
        </p:txBody>
      </p:sp>
    </p:spTree>
    <p:extLst>
      <p:ext uri="{BB962C8B-B14F-4D97-AF65-F5344CB8AC3E}">
        <p14:creationId xmlns:p14="http://schemas.microsoft.com/office/powerpoint/2010/main" val="402539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3</a:t>
            </a:fld>
            <a:endParaRPr lang="fr-FR"/>
          </a:p>
        </p:txBody>
      </p:sp>
    </p:spTree>
    <p:extLst>
      <p:ext uri="{BB962C8B-B14F-4D97-AF65-F5344CB8AC3E}">
        <p14:creationId xmlns:p14="http://schemas.microsoft.com/office/powerpoint/2010/main" val="1777698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Sources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Arrêt de la Cour de cassation, 3</a:t>
            </a:r>
            <a:r>
              <a:rPr lang="fr-FR" sz="1800" baseline="30000" dirty="0">
                <a:effectLst/>
                <a:latin typeface="Calibri" panose="020F0502020204030204" pitchFamily="34" charset="0"/>
                <a:ea typeface="Times New Roman" panose="02020603050405020304" pitchFamily="18" charset="0"/>
                <a:cs typeface="Times New Roman" panose="02020603050405020304" pitchFamily="18" charset="0"/>
              </a:rPr>
              <a:t>ème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chambre civile, du 15 avril 2021, n° 20-16320 </a:t>
            </a: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Arrêt de la Cour de cassation, 3</a:t>
            </a:r>
            <a:r>
              <a:rPr lang="fr-FR" sz="1800" baseline="30000" dirty="0">
                <a:effectLst/>
                <a:latin typeface="Calibri" panose="020F0502020204030204" pitchFamily="34" charset="0"/>
                <a:ea typeface="Times New Roman" panose="02020603050405020304" pitchFamily="18" charset="0"/>
                <a:cs typeface="Times New Roman" panose="02020603050405020304" pitchFamily="18" charset="0"/>
              </a:rPr>
              <a:t>ème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chambre civile, du 12 mai 2021, n° 19-25547</a:t>
            </a:r>
          </a:p>
          <a:p>
            <a:endParaRPr lang="fr-FR" dirty="0"/>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Achat immobilier et vice caché : le cas de l’amiante</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Après avoir acheté une maison, un propriétaire s’aperçoit de la présence d’amiante dans des plaques de fibrociment situées sur la toiture.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Un vice caché lors de la vente », selon lui, qui mérite une indemnisation de la part de son vendeur…</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que ce dernier refuse, puisqu’il a inclus dans l’acte de vente une clause qui l’exonère de toute responsabilité en cas de découverte d’un vice caché après la vente (ce que l’on appelle une « clause d’exonération des vices cachés »).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mémoire, ce type de clause est parfaitement légal, mais perd toutefois toute sa valeur s’il est prouvé que le vendeur a sciemment trompé l’acheteur en lui dissimulant, avant la vente, des éléments déterminants de son consentement.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Ici, le vendeur insiste sur le fait qu’il n’y a pas de vice caché, puisque la présence d’amiante ne rend pas la maison impropre à son usage : elle est, en effet, confinée à l’intérieur des murs par l’isolation, ce qui la rend inoffensive. Seuls des travaux seraient susceptibles de générer de la poussière d’amiante dangereuse pour la santé…</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Justement », rétorque le juge : la présence d’amiante diminue nécessairement l’usage de la maison de manière importante puisqu’elle nécessite, en cas de travaux affectant l’isolation intérieure des combles ou portant sur la toiture, la conduite préalable de travaux de désamiantage.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S’ils avaient connu ce problème, les acheteurs n’auraient accepté d’acheter la maison qu’à un prix moindre.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 vendeur, qui leur a caché ce problème, ne peut donc pas se retrancher derrière la clause d’exonération des vices cachés contenue dans l’acte de vente, et doit régler l’indemnisation réclamée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Achat immobilier et vice caché : le cas des infiltrations d’eau</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 particulier achète une maison d’habitation, dans laquelle le vendeur a procédé des travaux de toiture quelques années avant la vente.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Là encore, l’acte de vente contient une clause d’exonération des vices cachés.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Constatant des problèmes d’infiltrations d’eau sur les murs, l’acheteur décide de réclamer l’annulation de la vente au vendeur, dont il estime qu’il lui a délibérément dissimulé l’état de la maison…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Et pour cause : le vendeur ne l’a pas informé des travaux de toiture réalisés avant la vente, qui sont pourtant liés au problème d’infiltrations constatées et a appliqué une couche de peinture sur les murs, en vue de camoufler le défaut…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que conteste le vendeur, qui rappelle qu’il est d’usage de repeindre un bien immobilier avant de le vendre, et que cela ne constitue pas une tromperie.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Et ce que confirme le juge qui, ne voyant rien de suspect dans le comportement du vendeur, décide de rejeter la demande d’annulation de la vente.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21</a:t>
            </a:fld>
            <a:endParaRPr lang="fr-FR"/>
          </a:p>
        </p:txBody>
      </p:sp>
    </p:spTree>
    <p:extLst>
      <p:ext uri="{BB962C8B-B14F-4D97-AF65-F5344CB8AC3E}">
        <p14:creationId xmlns:p14="http://schemas.microsoft.com/office/powerpoint/2010/main" val="210354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Décret n° 2021-554 du 5 mai 2021 relatif à la procédure de reconnaissance et à la réparation des accidents du travail et des maladies professionnelles, article 2 et 4</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rappel, les travailleurs indépendants (artisans, commerçants, ou professions libérales) ne sont pas assurés de façon obligatoire contre le risque accidents du travail et maladies professionnelles (AT/MP).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Bien qu’ils bénéficient de la prise en charge de leurs frais de santé au titre des prestations maladies, ils ont néanmoins la possibilité de souscrire une assurance volontaire individuelle contre ce risque AT/MP.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nouvelle procédure de déclaration des AT/MP, spécifique aux bénéficiaires de cette assurance volontaire, prendra effet le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 </a:t>
            </a:r>
            <a:r>
              <a:rPr lang="fr-FR" sz="1800" dirty="0">
                <a:effectLst/>
                <a:latin typeface="Calibri" panose="020F0502020204030204" pitchFamily="34" charset="0"/>
                <a:ea typeface="Times New Roman" panose="02020603050405020304" pitchFamily="18" charset="0"/>
                <a:cs typeface="Calibri" panose="020F0502020204030204" pitchFamily="34" charset="0"/>
              </a:rPr>
              <a:t>janvier 2022.</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Concernant les déclarations d’accident du travail </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partir du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janvier 2022, les bénéficiaires de l’assurance volontaire devront effectuer leur déclaration d'accident du travail dans les 48 h (dimanche et jours fériés non compris) auprès de la Caisse primaire d'assurance maladie (CPAM), par tout moyen conférant date certaine à sa réception.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CPAM disposera alors d'un délai de 30 jours francs à compter de la réception de la déclaration d'accident et du certificat médical initial pour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soit statuer sur le caractère professionnel de l'accident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soit engager des investigations lorsqu'elle l'estime nécessaire ; dans ce dernier cas, un nouveau délai commencera à courir afin de permettre à la caisse de statuer sur le caractère professionnel ou non de l’accident.</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CPAM pourra également décider d’ouvrir une enquête complémentaire. Dans tous les cas, cette dernière devra informer la victime ou ses représentants de la date d'expiration du délai de 30 jours.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Concernant les déclarations de maladies professionnelles </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Toujours à compter du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janvier 2022, les bénéficiaires de l’assurance volontaire devront effectuer leur déclaration de maladie professionnelle auprès de la CPAM dans les 15 jours à compter de la cessation du travail (délai de 3 mois pour les maladies prévues par les tableaux de maladies professionnelles).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Ici, la CPAM disposera d'un délai de 90 jours francs pour statuer sur le caractère professionnel de la maladie ou saisir le Comité régional de reconnaissance des maladies professionnelles (CRRMP).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Dans tous les cas, la caisse devra mettre un dossier à la disposition de la victime (ou de ses représentants) pendant 30 jours francs. Cette dernière pourra le consulter, le compléter et faire connaître ses observations.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En cas de rechute ou de nouvelles lésions</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cas de rechute ou de nouvelle lésion consécutive à un AT/MP, la CPAM disposera d'un délai de 60 jours francs à compter de la date à laquelle elle reçoit le certificat médical faisant mention de la rechute ou de la nouvelle lésion pour statuer sur son imputabilité à l'accident ou à la maladie professionnelle.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Si l'accident ou la maladie concerné(e) n'est pas encore reconnu(e) lorsque la caisse reçoit ce certificat, le délai de 60 jours court à compter de la date de cette reconnaissance.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Décision de la CPAM</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Quoi qu’il arrive, la décision de la caisse devra impérativement être motivée, c’est-à-dire argumentée.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cas de non-reconnaissance du caractère professionnel, la décision devra comporter la mention des voies et délais de recours et sera adressée à la victime ou ses représentants par tout moyen conférant date certaine à sa réception.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L'absence de notification de la décision de la CPAM dans les délais prévus vaut reconnaissance du caractère professionnel.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Dispositions applicables entre le 7 mai 2021 et le 1</a:t>
            </a:r>
            <a:r>
              <a:rPr lang="fr-FR" sz="1800" b="1" i="1" u="sng" baseline="30000" dirty="0">
                <a:effectLst/>
                <a:latin typeface="Calibri" panose="020F0502020204030204" pitchFamily="34" charset="0"/>
                <a:ea typeface="Times New Roman" panose="02020603050405020304" pitchFamily="18" charset="0"/>
                <a:cs typeface="Calibri" panose="020F0502020204030204" pitchFamily="34" charset="0"/>
              </a:rPr>
              <a:t>er </a:t>
            </a: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janvier 2022</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attendant le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janvier 2022, les bénéficiaires de l’assurance volontaire peuvent effectuer leur déclaration d’AT/MP selon la procédure en vigueur pour les salariés de droit privé, sous réserve des adaptations suivantes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la déclaration d'accident doit être effectuée par l'assuré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questionnaire est adressé uniquement à l'assuré ou à ses représentants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dossier ne comprend pas la déclaration d’accident, ni les informations communiquées par l’employeur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informations, communications, mises à disposition et notifications à l'employeur ne sont pas effectuées par la caisse.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22</a:t>
            </a:fld>
            <a:endParaRPr lang="fr-FR"/>
          </a:p>
        </p:txBody>
      </p:sp>
    </p:spTree>
    <p:extLst>
      <p:ext uri="{BB962C8B-B14F-4D97-AF65-F5344CB8AC3E}">
        <p14:creationId xmlns:p14="http://schemas.microsoft.com/office/powerpoint/2010/main" val="3022659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23</a:t>
            </a:fld>
            <a:endParaRPr lang="fr-FR"/>
          </a:p>
        </p:txBody>
      </p:sp>
    </p:spTree>
    <p:extLst>
      <p:ext uri="{BB962C8B-B14F-4D97-AF65-F5344CB8AC3E}">
        <p14:creationId xmlns:p14="http://schemas.microsoft.com/office/powerpoint/2010/main" val="401417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Réponse Ministérielle Corneloup, Assemblée Nationale, du 25 mai 2021, n° 36869</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 diagnostic plomb n'est obligatoire que pour les logements construits avant le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janvier 1949. Or l'interdiction de la vente et de l'importation de peinture contenant certains composés du plomb n'est intervenue qu'en 1993.</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outre, une étude a mis en évidence la présence de plomb dans 22 % des logements construits entre 1949 et 1974, dans 2 % des logements construits entre 1975 et 1993.</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autant, le gouvernement ne compte pas modifier la réglementation : l’obligation d’établir un constat plomb va continuer à concerner les seuls logements construits avant 1949, année de l'interdiction des peintures contenant de la céruse à très forte concentration en plomb.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Par ailleurs, il rappelle que si les bâtiments tels que les crèches ou les écoles ne sont pas soumis à cette obligation, une circulaire ministérielle relative au dispositif de lutte contre le saturnisme infantile et de réduction des expositions au plomb contient déjà une incitation à la réalisation de constat plomb dans les bâtiments fréquentés par un grand nombre de jeunes enfants (sans condition d’année de construction).</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24</a:t>
            </a:fld>
            <a:endParaRPr lang="fr-FR"/>
          </a:p>
        </p:txBody>
      </p:sp>
    </p:spTree>
    <p:extLst>
      <p:ext uri="{BB962C8B-B14F-4D97-AF65-F5344CB8AC3E}">
        <p14:creationId xmlns:p14="http://schemas.microsoft.com/office/powerpoint/2010/main" val="59162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de la Cour d’appel de Rouen du 25 mars 2021, n°19/01978</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Souhaitant vendre sa maison, un couple fait appel à un agent immobilier pour la faire estimer puis la mettre en vente. Après avoir évalué le prix du bien aux alentours de 400 000 €, ce dernier lui propose de contracter un prêt relais pour lui permettre d’acquérir une nouvelle maison d’une valeur de 309 000 € en attendant la vente de l’autre. Ce que le couple accepte…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Constatant que son bien initial ne se vend pas et n’étant plus tenu par un mandat d’exclusivité, le couple décide de contacter d’autres agences immobilières qui l’informent que le prix de la maison est beaucoup trop élevé par rapport au prix du marché.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Après avoir accepté les baisses successives du prix, le couple parvient finalement à vendre sa maison plus de 2 ans après l’avoir mise sur le marché. Mais il se retourne contre le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agent immobilier qui, selon lui, a manqué à son devoir de conseil en gonflant l’estimation dans le seul but de le convaincre d’acheter l’autre bien.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que l’agent immobilier conteste en rappelant qu’une évaluation n’a pas valeur d’expertise, d’autant que celle-ci a été faite juste avant qu’une crise ne touche le secteur de l’immobilier dont il ne pouvait avoir connaissance.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position que le juge ne partage toutefois pas. Il estime que l’agent immobilier a effectivement manqué à son devoir de conseil auprès du couple et qu’il doit donc l’indemniser en précisant que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l’agent immobilier, du fait de sa profession, ne pouvait pas ignorer les conséquences d’une telle évaluation sur la décision du couple d’acheter immédiatement un nouveau bien grâce à un prêt relais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si une évaluation n’a pas valeur d’expertise, elle engage toutefois la responsabilité de son auteur lorsque celui-ci est un professionnel de l’immobilier, car il doit être en mesure de fournir une évaluation la plus proche possible du prix du marché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l’agent immobilier ne fournit aucun élément précis concernant l’évaluation de biens similaires dans le même secteur et à la même période pour justifier le bienfondé de son évaluation.</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4</a:t>
            </a:fld>
            <a:endParaRPr lang="fr-FR"/>
          </a:p>
        </p:txBody>
      </p:sp>
    </p:spTree>
    <p:extLst>
      <p:ext uri="{BB962C8B-B14F-4D97-AF65-F5344CB8AC3E}">
        <p14:creationId xmlns:p14="http://schemas.microsoft.com/office/powerpoint/2010/main" val="206736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5</a:t>
            </a:fld>
            <a:endParaRPr lang="fr-FR"/>
          </a:p>
        </p:txBody>
      </p:sp>
    </p:spTree>
    <p:extLst>
      <p:ext uri="{BB962C8B-B14F-4D97-AF65-F5344CB8AC3E}">
        <p14:creationId xmlns:p14="http://schemas.microsoft.com/office/powerpoint/2010/main" val="319328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de la Cour de cassation, 3</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ème</a:t>
            </a:r>
            <a:r>
              <a:rPr lang="fr-FR" sz="1800" dirty="0">
                <a:effectLst/>
                <a:latin typeface="Calibri" panose="020F0502020204030204" pitchFamily="34" charset="0"/>
                <a:ea typeface="Times New Roman" panose="02020603050405020304" pitchFamily="18" charset="0"/>
                <a:cs typeface="Calibri" panose="020F0502020204030204" pitchFamily="34" charset="0"/>
              </a:rPr>
              <a:t> chambre civile, du 24 septembre 2020, n° 19-16838</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 locataire d’un appartement décide de résilier son bail et envoie une lettre recommandée avec accusé de réception à son bailleur. Quelques jours plus tard, le courrier lui revient avec la mention « non-réclamé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 courrier qu’il n’a jamais reçu, soutient le bailleur pour qui la résiliation du bail (appelée ici « congé ») n’est pas valable et pour qui le délai de préavis n’a pas commencé à courir : le locataire doit donc payer les loyers échus après la date d’envoi du courrier... « Faux », s’indigne le locataire qui rappelle que l’adresse du courrier est bien celle du bailleur et que c’est lui (et lui seul) qui a décidé de ne pas aller le chercher. Ce qui le rend responsable de la situation…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Faux », tranche le juge : le délai de préavis applicable au congé court à compter du jour de la réception du courrier par le bailleur. Ici, le congé délivré par le locataire n’a jamais été remis au bailleur, ce qui a empêché son délai de préavis de courir. Il doit donc régler les loyers réclamés…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6</a:t>
            </a:fld>
            <a:endParaRPr lang="fr-FR"/>
          </a:p>
        </p:txBody>
      </p:sp>
    </p:spTree>
    <p:extLst>
      <p:ext uri="{BB962C8B-B14F-4D97-AF65-F5344CB8AC3E}">
        <p14:creationId xmlns:p14="http://schemas.microsoft.com/office/powerpoint/2010/main" val="421418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Communiqué de presse du Ministère de l’Economie du 5 mai 2021, n° 965</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L’Etat a déjà mis en ligne des sites Web pour vendre des biens lui appartenant : https://cessions.immobilier-etat.gouv.fr/, https://encheres-domaine.gouv.fr/hermes/ et https://dons.encheres-domaine.gouv.fr/.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 nouveau site Web vient enrichir cette offre de biens immobiliers appartenant à l’Etat, spécifiquement destiné à la location : https://locations.immobilier-etat.gouv.fr/.</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nouveau service en ligne a pour objectif de moderniser l’activité de location des biens immobiliers de l’État et de ses établissements publics à destination des particuliers, des entreprises, des collectivités locales ou encore des professionnels de l’immobilier.</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Notez qu’une prochaine version du site Web permettra aux candidats à la location de déposer leur dossier de candidature en ligne.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7</a:t>
            </a:fld>
            <a:endParaRPr lang="fr-FR"/>
          </a:p>
        </p:txBody>
      </p:sp>
    </p:spTree>
    <p:extLst>
      <p:ext uri="{BB962C8B-B14F-4D97-AF65-F5344CB8AC3E}">
        <p14:creationId xmlns:p14="http://schemas.microsoft.com/office/powerpoint/2010/main" val="198123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8</a:t>
            </a:fld>
            <a:endParaRPr lang="fr-FR"/>
          </a:p>
        </p:txBody>
      </p:sp>
    </p:spTree>
    <p:extLst>
      <p:ext uri="{BB962C8B-B14F-4D97-AF65-F5344CB8AC3E}">
        <p14:creationId xmlns:p14="http://schemas.microsoft.com/office/powerpoint/2010/main" val="82822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de la Cour de cassation, 3</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ème</a:t>
            </a:r>
            <a:r>
              <a:rPr lang="fr-FR" sz="1800" dirty="0">
                <a:effectLst/>
                <a:latin typeface="Calibri" panose="020F0502020204030204" pitchFamily="34" charset="0"/>
                <a:ea typeface="Times New Roman" panose="02020603050405020304" pitchFamily="18" charset="0"/>
                <a:cs typeface="Calibri" panose="020F0502020204030204" pitchFamily="34" charset="0"/>
              </a:rPr>
              <a:t> chambre civile, du 6 mai 2021, n° 20-15094</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propriétaire met en location un appartement et, à cette occasion, souscrit une garantie contre les risques de loyers impayés.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cours de bail et pendant plusieurs mois, son locataire cesse de payer son loyer. La propriétaire met alors en œuvre la garantie et obtient la somme correspondant aux impayés.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Quelques temps plus tard, l’organisme de garantie découvre que l’immeuble dans lequel se trouve l’appartement a fait l’objet d’un arrêté de péril, en raison de son insalubrité. Et c’est pour cette raison que le locataire n’a pas versé de loyers, comme le lui permet la loi.</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L’organisme estime donc que la garantie ne pouvait pas être mise en œuvre et réclame le remboursement des sommes versées à la propriétaire au titre des loyers impayés.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réclamation à laquelle accède le juge : la propriétaire ayant mis œuvre cette garantie de mauvaise foi pour un logement faisant l’objet d’un arrêté de péril, le remboursement des sommes versées au titre des loyers impayés est tout à fait justifié.</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9</a:t>
            </a:fld>
            <a:endParaRPr lang="fr-FR"/>
          </a:p>
        </p:txBody>
      </p:sp>
    </p:spTree>
    <p:extLst>
      <p:ext uri="{BB962C8B-B14F-4D97-AF65-F5344CB8AC3E}">
        <p14:creationId xmlns:p14="http://schemas.microsoft.com/office/powerpoint/2010/main" val="396925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10</a:t>
            </a:fld>
            <a:endParaRPr lang="fr-FR"/>
          </a:p>
        </p:txBody>
      </p:sp>
    </p:spTree>
    <p:extLst>
      <p:ext uri="{BB962C8B-B14F-4D97-AF65-F5344CB8AC3E}">
        <p14:creationId xmlns:p14="http://schemas.microsoft.com/office/powerpoint/2010/main" val="3417606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5" descr="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Rectangle 6"/>
          <p:cNvSpPr/>
          <p:nvPr userDrawn="1"/>
        </p:nvSpPr>
        <p:spPr>
          <a:xfrm>
            <a:off x="0" y="0"/>
            <a:ext cx="9144000" cy="5143500"/>
          </a:xfrm>
          <a:prstGeom prst="rect">
            <a:avLst/>
          </a:prstGeom>
          <a:solidFill>
            <a:srgbClr val="FF5B3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userDrawn="1"/>
        </p:nvSpPr>
        <p:spPr>
          <a:xfrm>
            <a:off x="-1" y="1611749"/>
            <a:ext cx="7209844" cy="183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userDrawn="1"/>
        </p:nvSpPr>
        <p:spPr>
          <a:xfrm>
            <a:off x="7209843" y="1611749"/>
            <a:ext cx="136680" cy="1833862"/>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10"/>
          <p:cNvSpPr>
            <a:spLocks noGrp="1"/>
          </p:cNvSpPr>
          <p:nvPr>
            <p:ph sz="quarter" idx="10" hasCustomPrompt="1"/>
          </p:nvPr>
        </p:nvSpPr>
        <p:spPr>
          <a:xfrm>
            <a:off x="3792538" y="2340734"/>
            <a:ext cx="3138487" cy="364344"/>
          </a:xfrm>
        </p:spPr>
        <p:txBody>
          <a:bodyPr anchor="ctr">
            <a:noAutofit/>
          </a:bodyPr>
          <a:lstStyle>
            <a:lvl1pPr marL="0" indent="0" algn="r">
              <a:buNone/>
              <a:defRPr sz="2000" b="1" cap="all">
                <a:solidFill>
                  <a:srgbClr val="00A6F7"/>
                </a:solidFill>
                <a:latin typeface="Trebuchet MS"/>
                <a:cs typeface="Trebuchet MS"/>
              </a:defRPr>
            </a:lvl1pPr>
          </a:lstStyle>
          <a:p>
            <a:pPr lvl="0"/>
            <a:r>
              <a:rPr lang="fr-FR"/>
              <a:t>Nom du cabinet</a:t>
            </a:r>
          </a:p>
        </p:txBody>
      </p:sp>
      <p:pic>
        <p:nvPicPr>
          <p:cNvPr id="12" name="Image 11" descr="formes-blanch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491" y="3952486"/>
            <a:ext cx="1037243" cy="1037243"/>
          </a:xfrm>
          <a:prstGeom prst="rect">
            <a:avLst/>
          </a:prstGeom>
        </p:spPr>
      </p:pic>
    </p:spTree>
    <p:extLst>
      <p:ext uri="{BB962C8B-B14F-4D97-AF65-F5344CB8AC3E}">
        <p14:creationId xmlns:p14="http://schemas.microsoft.com/office/powerpoint/2010/main" val="270978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DE07B5F-CC76-4461-93D3-2F8105F00E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916" y="0"/>
            <a:ext cx="9178915" cy="5143500"/>
          </a:xfrm>
          <a:prstGeom prst="rect">
            <a:avLst/>
          </a:prstGeom>
        </p:spPr>
      </p:pic>
      <p:sp>
        <p:nvSpPr>
          <p:cNvPr id="8" name="Rectangle 7"/>
          <p:cNvSpPr/>
          <p:nvPr userDrawn="1"/>
        </p:nvSpPr>
        <p:spPr>
          <a:xfrm>
            <a:off x="-34916" y="2477423"/>
            <a:ext cx="9178916" cy="1298510"/>
          </a:xfrm>
          <a:prstGeom prst="rect">
            <a:avLst/>
          </a:prstGeom>
          <a:solidFill>
            <a:srgbClr val="FF5B30">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5B30"/>
              </a:solidFill>
            </a:endParaRPr>
          </a:p>
        </p:txBody>
      </p:sp>
      <p:sp>
        <p:nvSpPr>
          <p:cNvPr id="9" name="Rectangle 8"/>
          <p:cNvSpPr/>
          <p:nvPr userDrawn="1"/>
        </p:nvSpPr>
        <p:spPr>
          <a:xfrm>
            <a:off x="666312" y="2084452"/>
            <a:ext cx="2186872" cy="392971"/>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formes-blanch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491" y="3952486"/>
            <a:ext cx="1037243" cy="1037243"/>
          </a:xfrm>
          <a:prstGeom prst="rect">
            <a:avLst/>
          </a:prstGeom>
        </p:spPr>
      </p:pic>
      <p:sp>
        <p:nvSpPr>
          <p:cNvPr id="11" name="Espace réservé du titre 1"/>
          <p:cNvSpPr>
            <a:spLocks noGrp="1"/>
          </p:cNvSpPr>
          <p:nvPr>
            <p:ph type="title"/>
          </p:nvPr>
        </p:nvSpPr>
        <p:spPr>
          <a:xfrm>
            <a:off x="666312" y="2528682"/>
            <a:ext cx="8229600" cy="1082093"/>
          </a:xfrm>
          <a:prstGeom prst="rect">
            <a:avLst/>
          </a:prstGeom>
        </p:spPr>
        <p:txBody>
          <a:bodyPr vert="horz" lIns="91440" tIns="45720" rIns="91440" bIns="45720" rtlCol="0" anchor="ctr">
            <a:noAutofit/>
          </a:bodyPr>
          <a:lstStyle>
            <a:lvl1pPr algn="l">
              <a:defRPr sz="2200" b="1" i="0" cap="all">
                <a:solidFill>
                  <a:schemeClr val="bg1"/>
                </a:solidFill>
                <a:latin typeface="Trebuchet MS"/>
                <a:cs typeface="Trebuchet MS"/>
              </a:defRPr>
            </a:lvl1pPr>
          </a:lstStyle>
          <a:p>
            <a:r>
              <a:rPr lang="fr-FR"/>
              <a:t>Cliquez et modifiez le titre</a:t>
            </a:r>
          </a:p>
        </p:txBody>
      </p:sp>
      <p:sp>
        <p:nvSpPr>
          <p:cNvPr id="4" name="Espace réservé du contenu 3"/>
          <p:cNvSpPr>
            <a:spLocks noGrp="1"/>
          </p:cNvSpPr>
          <p:nvPr>
            <p:ph sz="quarter" idx="10" hasCustomPrompt="1"/>
          </p:nvPr>
        </p:nvSpPr>
        <p:spPr>
          <a:xfrm>
            <a:off x="667196" y="2084452"/>
            <a:ext cx="2185988" cy="347410"/>
          </a:xfrm>
        </p:spPr>
        <p:txBody>
          <a:bodyPr anchor="ctr">
            <a:noAutofit/>
          </a:bodyPr>
          <a:lstStyle>
            <a:lvl1pPr marL="0" indent="0" algn="ctr">
              <a:buNone/>
              <a:defRPr sz="2000" b="0" i="1">
                <a:solidFill>
                  <a:srgbClr val="FFFFFF"/>
                </a:solidFill>
                <a:latin typeface="Calibri"/>
                <a:cs typeface="Calibri"/>
              </a:defRPr>
            </a:lvl1pPr>
          </a:lstStyle>
          <a:p>
            <a:pPr lvl="0"/>
            <a:r>
              <a:rPr lang="fr-FR"/>
              <a:t>Chapitre</a:t>
            </a:r>
          </a:p>
        </p:txBody>
      </p:sp>
    </p:spTree>
    <p:extLst>
      <p:ext uri="{BB962C8B-B14F-4D97-AF65-F5344CB8AC3E}">
        <p14:creationId xmlns:p14="http://schemas.microsoft.com/office/powerpoint/2010/main" val="3444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6"/>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12" name="Espace réservé du texte 2"/>
          <p:cNvSpPr>
            <a:spLocks noGrp="1"/>
          </p:cNvSpPr>
          <p:nvPr>
            <p:ph idx="1"/>
          </p:nvPr>
        </p:nvSpPr>
        <p:spPr>
          <a:xfrm>
            <a:off x="358143" y="949563"/>
            <a:ext cx="8191978" cy="3394472"/>
          </a:xfrm>
          <a:prstGeom prst="rect">
            <a:avLst/>
          </a:prstGeom>
        </p:spPr>
        <p:txBody>
          <a:bodyPr vert="horz" lIns="91440" tIns="45720" rIns="91440" bIns="45720" rtlCol="0">
            <a:normAutofit/>
          </a:bodyPr>
          <a:lstStyle>
            <a:lvl1pPr>
              <a:defRPr sz="2200" b="1" i="0">
                <a:solidFill>
                  <a:srgbClr val="FF5B30"/>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Rectangle 9"/>
          <p:cNvSpPr/>
          <p:nvPr userDrawn="1"/>
        </p:nvSpPr>
        <p:spPr>
          <a:xfrm>
            <a:off x="449903" y="489789"/>
            <a:ext cx="8694097" cy="277525"/>
          </a:xfrm>
          <a:prstGeom prst="rect">
            <a:avLst/>
          </a:prstGeom>
          <a:solidFill>
            <a:srgbClr val="FF5B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contenu 3"/>
          <p:cNvSpPr>
            <a:spLocks noGrp="1"/>
          </p:cNvSpPr>
          <p:nvPr>
            <p:ph sz="quarter" idx="11" hasCustomPrompt="1"/>
          </p:nvPr>
        </p:nvSpPr>
        <p:spPr>
          <a:xfrm>
            <a:off x="534988" y="467010"/>
            <a:ext cx="8229600" cy="227808"/>
          </a:xfrm>
        </p:spPr>
        <p:txBody>
          <a:bodyPr>
            <a:noAutofit/>
          </a:bodyPr>
          <a:lstStyle>
            <a:lvl1pPr marL="0" indent="0">
              <a:buNone/>
              <a:defRPr sz="1400" b="0" i="0">
                <a:solidFill>
                  <a:schemeClr val="bg1"/>
                </a:solidFill>
                <a:latin typeface="Calibri Light"/>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Sous-titre</a:t>
            </a:r>
          </a:p>
        </p:txBody>
      </p:sp>
      <p:sp>
        <p:nvSpPr>
          <p:cNvPr id="11" name="Espace réservé du contenu 3">
            <a:extLst>
              <a:ext uri="{FF2B5EF4-FFF2-40B4-BE49-F238E27FC236}">
                <a16:creationId xmlns:a16="http://schemas.microsoft.com/office/drawing/2014/main" id="{3BCC892A-18E8-D14C-86B8-9A810B5CA135}"/>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176323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Rectangle 8"/>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14" name="Espace réservé du texte 2"/>
          <p:cNvSpPr>
            <a:spLocks noGrp="1"/>
          </p:cNvSpPr>
          <p:nvPr>
            <p:ph idx="1"/>
          </p:nvPr>
        </p:nvSpPr>
        <p:spPr>
          <a:xfrm>
            <a:off x="358143" y="949563"/>
            <a:ext cx="8191978" cy="485634"/>
          </a:xfrm>
          <a:prstGeom prst="rect">
            <a:avLst/>
          </a:prstGeom>
        </p:spPr>
        <p:txBody>
          <a:bodyPr vert="horz" lIns="91440" tIns="45720" rIns="91440" bIns="45720" rtlCol="0">
            <a:normAutofit/>
          </a:bodyPr>
          <a:lstStyle>
            <a:lvl1pPr marL="0" indent="0">
              <a:buFontTx/>
              <a:buNone/>
              <a:defRPr sz="2200" b="1" i="0">
                <a:solidFill>
                  <a:srgbClr val="FF5B30"/>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p:txBody>
      </p:sp>
      <p:sp>
        <p:nvSpPr>
          <p:cNvPr id="18" name="Rectangle 17"/>
          <p:cNvSpPr/>
          <p:nvPr userDrawn="1"/>
        </p:nvSpPr>
        <p:spPr>
          <a:xfrm>
            <a:off x="449903" y="489789"/>
            <a:ext cx="8694097" cy="277525"/>
          </a:xfrm>
          <a:prstGeom prst="rect">
            <a:avLst/>
          </a:prstGeom>
          <a:solidFill>
            <a:srgbClr val="FF5B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contenu 3"/>
          <p:cNvSpPr>
            <a:spLocks noGrp="1"/>
          </p:cNvSpPr>
          <p:nvPr>
            <p:ph sz="quarter" idx="11" hasCustomPrompt="1"/>
          </p:nvPr>
        </p:nvSpPr>
        <p:spPr>
          <a:xfrm>
            <a:off x="534988" y="467010"/>
            <a:ext cx="8229600" cy="227808"/>
          </a:xfrm>
        </p:spPr>
        <p:txBody>
          <a:bodyPr>
            <a:noAutofit/>
          </a:bodyPr>
          <a:lstStyle>
            <a:lvl1pPr marL="0" indent="0">
              <a:buNone/>
              <a:defRPr sz="1400" b="0" i="0">
                <a:solidFill>
                  <a:schemeClr val="bg1"/>
                </a:solidFill>
                <a:latin typeface="Calibri Light"/>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Sous-titre</a:t>
            </a:r>
          </a:p>
        </p:txBody>
      </p:sp>
      <p:sp>
        <p:nvSpPr>
          <p:cNvPr id="3" name="Espace réservé du contenu 2"/>
          <p:cNvSpPr>
            <a:spLocks noGrp="1"/>
          </p:cNvSpPr>
          <p:nvPr>
            <p:ph sz="quarter" idx="12" hasCustomPrompt="1"/>
          </p:nvPr>
        </p:nvSpPr>
        <p:spPr>
          <a:xfrm>
            <a:off x="358775" y="1651000"/>
            <a:ext cx="8234363" cy="2815897"/>
          </a:xfrm>
        </p:spPr>
        <p:txBody>
          <a:bodyPr>
            <a:normAutofit/>
          </a:bodyPr>
          <a:lstStyle>
            <a:lvl1pPr marL="0" indent="0">
              <a:buNone/>
              <a:defRPr sz="1600">
                <a:solidFill>
                  <a:schemeClr val="tx1">
                    <a:lumMod val="50000"/>
                    <a:lumOff val="50000"/>
                  </a:schemeClr>
                </a:solidFill>
              </a:defRPr>
            </a:lvl1pPr>
          </a:lstStyle>
          <a:p>
            <a:pPr lvl="0"/>
            <a:r>
              <a:rPr lang="fr-FR"/>
              <a:t>Texte</a:t>
            </a:r>
          </a:p>
          <a:p>
            <a:pPr lvl="0"/>
            <a:endParaRPr lang="fr-FR"/>
          </a:p>
          <a:p>
            <a:pPr lvl="0"/>
            <a:endParaRPr lang="fr-FR"/>
          </a:p>
        </p:txBody>
      </p:sp>
      <p:sp>
        <p:nvSpPr>
          <p:cNvPr id="10" name="Espace réservé du contenu 3">
            <a:extLst>
              <a:ext uri="{FF2B5EF4-FFF2-40B4-BE49-F238E27FC236}">
                <a16:creationId xmlns:a16="http://schemas.microsoft.com/office/drawing/2014/main" id="{A8181D29-F041-2F4A-B93D-B9C3A90E07EE}"/>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
        <p:nvSpPr>
          <p:cNvPr id="15" name="ZoneTexte 14">
            <a:extLst>
              <a:ext uri="{FF2B5EF4-FFF2-40B4-BE49-F238E27FC236}">
                <a16:creationId xmlns:a16="http://schemas.microsoft.com/office/drawing/2014/main" id="{DDF70CB0-3F5C-0249-8B4C-0A43BB34C249}"/>
              </a:ext>
            </a:extLst>
          </p:cNvPr>
          <p:cNvSpPr txBox="1"/>
          <p:nvPr userDrawn="1"/>
        </p:nvSpPr>
        <p:spPr>
          <a:xfrm>
            <a:off x="7533518" y="8588463"/>
            <a:ext cx="1190250" cy="24622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0" i="1">
                <a:solidFill>
                  <a:srgbClr val="FF7351"/>
                </a:solidFill>
                <a:latin typeface="Calibri"/>
                <a:cs typeface="Calibri"/>
              </a:rPr>
              <a:t>Voir les résultats</a:t>
            </a:r>
          </a:p>
        </p:txBody>
      </p:sp>
    </p:spTree>
    <p:extLst>
      <p:ext uri="{BB962C8B-B14F-4D97-AF65-F5344CB8AC3E}">
        <p14:creationId xmlns:p14="http://schemas.microsoft.com/office/powerpoint/2010/main" val="48514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3" name="Rectangle 12"/>
          <p:cNvSpPr/>
          <p:nvPr userDrawn="1"/>
        </p:nvSpPr>
        <p:spPr>
          <a:xfrm>
            <a:off x="449262" y="1109028"/>
            <a:ext cx="2329888" cy="193222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texte 2"/>
          <p:cNvSpPr>
            <a:spLocks noGrp="1"/>
          </p:cNvSpPr>
          <p:nvPr>
            <p:ph idx="1"/>
          </p:nvPr>
        </p:nvSpPr>
        <p:spPr>
          <a:xfrm>
            <a:off x="2978475" y="1109027"/>
            <a:ext cx="5622900" cy="3394472"/>
          </a:xfrm>
          <a:prstGeom prst="rect">
            <a:avLst/>
          </a:prstGeom>
        </p:spPr>
        <p:txBody>
          <a:bodyPr vert="horz" lIns="91440" tIns="45720" rIns="91440" bIns="45720" rtlCol="0">
            <a:normAutofit/>
          </a:bodyPr>
          <a:lstStyle>
            <a:lvl1pPr>
              <a:defRPr sz="1800" b="1" i="0">
                <a:solidFill>
                  <a:srgbClr val="FF7351"/>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0"/>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8" name="Espace réservé du contenu 3">
            <a:extLst>
              <a:ext uri="{FF2B5EF4-FFF2-40B4-BE49-F238E27FC236}">
                <a16:creationId xmlns:a16="http://schemas.microsoft.com/office/drawing/2014/main" id="{9AA57B86-4C06-4A4D-81E3-4FD1802C42C9}"/>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33411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Espace réservé du texte 2"/>
          <p:cNvSpPr>
            <a:spLocks noGrp="1"/>
          </p:cNvSpPr>
          <p:nvPr>
            <p:ph idx="1"/>
          </p:nvPr>
        </p:nvSpPr>
        <p:spPr>
          <a:xfrm>
            <a:off x="4726831" y="873981"/>
            <a:ext cx="4038096" cy="3910008"/>
          </a:xfrm>
          <a:prstGeom prst="rect">
            <a:avLst/>
          </a:prstGeom>
        </p:spPr>
        <p:txBody>
          <a:bodyPr vert="horz" lIns="91440" tIns="45720" rIns="91440" bIns="45720" rtlCol="0">
            <a:normAutofit/>
          </a:bodyPr>
          <a:lstStyle>
            <a:lvl1pPr>
              <a:defRPr sz="1800" b="1" i="0">
                <a:solidFill>
                  <a:srgbClr val="FF7351"/>
                </a:solidFill>
                <a:latin typeface="Trebuchet MS"/>
                <a:cs typeface="Trebuchet MS"/>
              </a:defRPr>
            </a:lvl1pPr>
            <a:lvl2pPr>
              <a:defRPr sz="2000" b="1">
                <a:solidFill>
                  <a:schemeClr val="tx1">
                    <a:lumMod val="75000"/>
                    <a:lumOff val="25000"/>
                  </a:schemeClr>
                </a:solidFill>
              </a:defRPr>
            </a:lvl2pPr>
            <a:lvl3pPr>
              <a:defRPr sz="1800">
                <a:solidFill>
                  <a:schemeClr val="tx1">
                    <a:lumMod val="50000"/>
                    <a:lumOff val="50000"/>
                  </a:schemeClr>
                </a:solidFill>
              </a:defRPr>
            </a:lvl3pPr>
            <a:lvl4pPr>
              <a:defRPr sz="1600" b="0" i="1">
                <a:solidFill>
                  <a:schemeClr val="tx1">
                    <a:lumMod val="50000"/>
                    <a:lumOff val="50000"/>
                  </a:schemeClr>
                </a:solidFill>
                <a:latin typeface="Calibri"/>
                <a:cs typeface="Calibri"/>
              </a:defRPr>
            </a:lvl4pPr>
            <a:lvl5pPr>
              <a:defRPr sz="14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0"/>
          <p:cNvSpPr/>
          <p:nvPr userDrawn="1"/>
        </p:nvSpPr>
        <p:spPr>
          <a:xfrm>
            <a:off x="0" y="489789"/>
            <a:ext cx="4328184" cy="46537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8" name="Espace réservé du contenu 3">
            <a:extLst>
              <a:ext uri="{FF2B5EF4-FFF2-40B4-BE49-F238E27FC236}">
                <a16:creationId xmlns:a16="http://schemas.microsoft.com/office/drawing/2014/main" id="{6D451389-5DFF-9141-B82F-F6326A4DEE70}"/>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122763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5" name="Image 4" descr="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Rectangle 5"/>
          <p:cNvSpPr/>
          <p:nvPr userDrawn="1"/>
        </p:nvSpPr>
        <p:spPr>
          <a:xfrm>
            <a:off x="0" y="2477422"/>
            <a:ext cx="9144000" cy="2666077"/>
          </a:xfrm>
          <a:prstGeom prst="rect">
            <a:avLst/>
          </a:prstGeom>
          <a:solidFill>
            <a:srgbClr val="FF5B3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descr="formes-blanches.png"/>
          <p:cNvPicPr>
            <a:picLocks noChangeAspect="1"/>
          </p:cNvPicPr>
          <p:nvPr userDrawn="1"/>
        </p:nvPicPr>
        <p:blipFill>
          <a:blip r:embed="rId3" cstate="email">
            <a:alphaModFix amt="48000"/>
            <a:extLst>
              <a:ext uri="{28A0092B-C50C-407E-A947-70E740481C1C}">
                <a14:useLocalDpi xmlns:a14="http://schemas.microsoft.com/office/drawing/2010/main"/>
              </a:ext>
            </a:extLst>
          </a:blip>
          <a:stretch>
            <a:fillRect/>
          </a:stretch>
        </p:blipFill>
        <p:spPr>
          <a:xfrm>
            <a:off x="6406852" y="2927347"/>
            <a:ext cx="2540782" cy="2540782"/>
          </a:xfrm>
          <a:prstGeom prst="rect">
            <a:avLst/>
          </a:prstGeom>
        </p:spPr>
      </p:pic>
      <p:sp>
        <p:nvSpPr>
          <p:cNvPr id="9" name="ZoneTexte 8"/>
          <p:cNvSpPr txBox="1"/>
          <p:nvPr userDrawn="1"/>
        </p:nvSpPr>
        <p:spPr>
          <a:xfrm>
            <a:off x="239190" y="3623133"/>
            <a:ext cx="5284940" cy="430887"/>
          </a:xfrm>
          <a:prstGeom prst="rect">
            <a:avLst/>
          </a:prstGeom>
          <a:noFill/>
        </p:spPr>
        <p:txBody>
          <a:bodyPr wrap="square" rtlCol="0">
            <a:spAutoFit/>
          </a:bodyPr>
          <a:lstStyle/>
          <a:p>
            <a:r>
              <a:rPr lang="fr-FR" sz="2200" b="1" i="0" kern="1200" cap="all">
                <a:solidFill>
                  <a:schemeClr val="bg1"/>
                </a:solidFill>
                <a:latin typeface="Trebuchet MS"/>
                <a:ea typeface="+mn-ea"/>
                <a:cs typeface="Trebuchet MS"/>
              </a:rPr>
              <a:t>Merci pour votre attention</a:t>
            </a:r>
            <a:endParaRPr lang="fr-FR" sz="2200" b="1" i="0" cap="all">
              <a:solidFill>
                <a:schemeClr val="bg1"/>
              </a:solidFill>
              <a:latin typeface="Trebuchet MS"/>
              <a:cs typeface="Trebuchet MS"/>
            </a:endParaRPr>
          </a:p>
        </p:txBody>
      </p:sp>
      <p:sp>
        <p:nvSpPr>
          <p:cNvPr id="3" name="Rectangle 2"/>
          <p:cNvSpPr/>
          <p:nvPr userDrawn="1"/>
        </p:nvSpPr>
        <p:spPr>
          <a:xfrm rot="5400000">
            <a:off x="1104772" y="-1104773"/>
            <a:ext cx="2477425" cy="4686970"/>
          </a:xfrm>
          <a:prstGeom prst="rect">
            <a:avLst/>
          </a:prstGeom>
          <a:gradFill>
            <a:gsLst>
              <a:gs pos="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112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15517D-26E3-074C-9C3C-7909D965C12F}" type="datetimeFigureOut">
              <a:rPr lang="fr-FR" smtClean="0"/>
              <a:pPr/>
              <a:t>15/06/2021</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A28A3C-A6C4-C341-84C5-368B275C0C38}" type="slidenum">
              <a:rPr lang="fr-FR" smtClean="0"/>
              <a:pPr/>
              <a:t>‹N°›</a:t>
            </a:fld>
            <a:endParaRPr lang="fr-FR"/>
          </a:p>
        </p:txBody>
      </p:sp>
    </p:spTree>
    <p:extLst>
      <p:ext uri="{BB962C8B-B14F-4D97-AF65-F5344CB8AC3E}">
        <p14:creationId xmlns:p14="http://schemas.microsoft.com/office/powerpoint/2010/main" val="207026399"/>
      </p:ext>
    </p:extLst>
  </p:cSld>
  <p:clrMap bg1="lt1" tx1="dk1" bg2="lt2" tx2="dk2" accent1="accent1" accent2="accent2" accent3="accent3" accent4="accent4" accent5="accent5" accent6="accent6" hlink="hlink" folHlink="folHlink"/>
  <p:sldLayoutIdLst>
    <p:sldLayoutId id="2147483657" r:id="rId1"/>
    <p:sldLayoutId id="2147483660" r:id="rId2"/>
    <p:sldLayoutId id="2147483651" r:id="rId3"/>
    <p:sldLayoutId id="2147483656" r:id="rId4"/>
    <p:sldLayoutId id="2147483652"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0B8B17C-DC8E-44FC-9C06-CE29F0029432}"/>
              </a:ext>
            </a:extLst>
          </p:cNvPr>
          <p:cNvSpPr>
            <a:spLocks noGrp="1"/>
          </p:cNvSpPr>
          <p:nvPr>
            <p:ph sz="quarter" idx="10"/>
          </p:nvPr>
        </p:nvSpPr>
        <p:spPr>
          <a:xfrm>
            <a:off x="1508426" y="2340733"/>
            <a:ext cx="5422599" cy="676119"/>
          </a:xfrm>
        </p:spPr>
        <p:txBody>
          <a:bodyPr/>
          <a:lstStyle/>
          <a:p>
            <a:r>
              <a:rPr lang="fr-FR" sz="4400" i="1"/>
              <a:t>LOGO CABINET</a:t>
            </a:r>
          </a:p>
        </p:txBody>
      </p:sp>
    </p:spTree>
    <p:extLst>
      <p:ext uri="{BB962C8B-B14F-4D97-AF65-F5344CB8AC3E}">
        <p14:creationId xmlns:p14="http://schemas.microsoft.com/office/powerpoint/2010/main" val="407831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8313933" cy="4184348"/>
          </a:xfrm>
        </p:spPr>
        <p:txBody>
          <a:bodyPr>
            <a:normAutofit/>
          </a:bodyPr>
          <a:lstStyle/>
          <a:p>
            <a:pPr marL="0" indent="0">
              <a:buNone/>
            </a:pPr>
            <a:r>
              <a:rPr lang="fr-FR" dirty="0"/>
              <a:t>Un cas vécu</a:t>
            </a:r>
          </a:p>
          <a:p>
            <a:pPr marL="0" indent="0">
              <a:buNone/>
            </a:pPr>
            <a:endParaRPr lang="fr-FR" sz="2000" dirty="0"/>
          </a:p>
          <a:p>
            <a:r>
              <a:rPr lang="fr-FR" sz="2000" b="0" dirty="0">
                <a:solidFill>
                  <a:schemeClr val="tx1">
                    <a:lumMod val="50000"/>
                    <a:lumOff val="50000"/>
                  </a:schemeClr>
                </a:solidFill>
              </a:rPr>
              <a:t>Un notaire procède à la signature d’une promesse de vente de terres agricoles. Il notifie ensuite cet acte à la SAFER, afin de « purger » son droit de préemption qui lui permet d’acheter des terres agricoles prioritairement</a:t>
            </a:r>
          </a:p>
          <a:p>
            <a:endParaRPr lang="fr-FR" sz="2000" b="0" dirty="0">
              <a:solidFill>
                <a:schemeClr val="tx1">
                  <a:lumMod val="50000"/>
                  <a:lumOff val="50000"/>
                </a:schemeClr>
              </a:solidFill>
            </a:endParaRPr>
          </a:p>
          <a:p>
            <a:r>
              <a:rPr lang="fr-FR" sz="2000" b="0" dirty="0">
                <a:solidFill>
                  <a:schemeClr val="tx1">
                    <a:lumMod val="50000"/>
                    <a:lumOff val="50000"/>
                  </a:schemeClr>
                </a:solidFill>
              </a:rPr>
              <a:t>Pourtant, ici, il ne devait pas le faire...</a:t>
            </a:r>
          </a:p>
          <a:p>
            <a:endParaRPr lang="fr-FR" sz="2000" b="0" dirty="0">
              <a:solidFill>
                <a:schemeClr val="tx1">
                  <a:lumMod val="50000"/>
                  <a:lumOff val="50000"/>
                </a:schemeClr>
              </a:solidFill>
            </a:endParaRPr>
          </a:p>
          <a:p>
            <a:r>
              <a:rPr lang="fr-FR" sz="2000" b="0" dirty="0">
                <a:solidFill>
                  <a:schemeClr val="tx1">
                    <a:lumMod val="50000"/>
                    <a:lumOff val="50000"/>
                  </a:schemeClr>
                </a:solidFill>
              </a:rPr>
              <a:t>Pourquoi ?</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Vente de terres agricoles et droit de préemption de la SAFER</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39909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3970535" cy="4184348"/>
          </a:xfrm>
        </p:spPr>
        <p:txBody>
          <a:bodyPr>
            <a:normAutofit lnSpcReduction="10000"/>
          </a:bodyPr>
          <a:lstStyle/>
          <a:p>
            <a:pPr marL="0" indent="0">
              <a:buNone/>
            </a:pPr>
            <a:r>
              <a:rPr lang="fr-FR" dirty="0"/>
              <a:t>La réponse du juge</a:t>
            </a:r>
          </a:p>
          <a:p>
            <a:pPr marL="0" indent="0">
              <a:buNone/>
            </a:pPr>
            <a:endParaRPr lang="fr-FR" sz="2000" dirty="0"/>
          </a:p>
          <a:p>
            <a:r>
              <a:rPr lang="fr-FR" sz="2000" b="0" dirty="0">
                <a:solidFill>
                  <a:schemeClr val="tx1">
                    <a:lumMod val="50000"/>
                    <a:lumOff val="50000"/>
                  </a:schemeClr>
                </a:solidFill>
              </a:rPr>
              <a:t>La vente à l’amiable de parcelles agricoles ayant lieu après une déclaration d’utilité publique produit les mêmes effets qu’une expropriation, de sorte que la SAFER ne bénéficie pas d’un droit de préemption lorsque ces parcelles sont revendues à l’agriculteur qui en était originairement le propriétaire</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Vente de terres agricoles et droit de préemption de la SAFER</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6146" name="Picture 2">
            <a:extLst>
              <a:ext uri="{FF2B5EF4-FFF2-40B4-BE49-F238E27FC236}">
                <a16:creationId xmlns:a16="http://schemas.microsoft.com/office/drawing/2014/main" id="{08AB63A0-B2F0-4BD9-A22F-03B12A953A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701477"/>
            <a:ext cx="4121007" cy="267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5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3" y="959152"/>
            <a:ext cx="8313933" cy="4184348"/>
          </a:xfrm>
        </p:spPr>
        <p:txBody>
          <a:bodyPr>
            <a:normAutofit lnSpcReduction="10000"/>
          </a:bodyPr>
          <a:lstStyle/>
          <a:p>
            <a:pPr marL="0" indent="0">
              <a:buNone/>
            </a:pPr>
            <a:r>
              <a:rPr lang="fr-FR" dirty="0"/>
              <a:t>Un cas vécu</a:t>
            </a:r>
          </a:p>
          <a:p>
            <a:pPr marL="0" indent="0">
              <a:buNone/>
            </a:pPr>
            <a:endParaRPr lang="fr-FR" sz="2000" dirty="0"/>
          </a:p>
          <a:p>
            <a:r>
              <a:rPr lang="fr-FR" sz="2000" b="0" dirty="0">
                <a:solidFill>
                  <a:schemeClr val="tx1">
                    <a:lumMod val="50000"/>
                    <a:lumOff val="50000"/>
                  </a:schemeClr>
                </a:solidFill>
              </a:rPr>
              <a:t>Une propriétaire demande à ses voisins de lui permettre d’user de son droit de passage sur leur terrain</a:t>
            </a:r>
          </a:p>
          <a:p>
            <a:endParaRPr lang="fr-FR" sz="2000" b="0" dirty="0">
              <a:solidFill>
                <a:schemeClr val="tx1">
                  <a:lumMod val="50000"/>
                  <a:lumOff val="50000"/>
                </a:schemeClr>
              </a:solidFill>
            </a:endParaRPr>
          </a:p>
          <a:p>
            <a:r>
              <a:rPr lang="fr-FR" sz="2000" b="0" dirty="0">
                <a:solidFill>
                  <a:schemeClr val="tx1">
                    <a:lumMod val="50000"/>
                    <a:lumOff val="50000"/>
                  </a:schemeClr>
                </a:solidFill>
              </a:rPr>
              <a:t>« Non », répondent les voisins, puisque ce droit de passage n’a pas été utilisé depuis plus de 30 ans</a:t>
            </a:r>
          </a:p>
          <a:p>
            <a:endParaRPr lang="fr-FR" sz="2000" b="0" dirty="0">
              <a:solidFill>
                <a:schemeClr val="tx1">
                  <a:lumMod val="50000"/>
                  <a:lumOff val="50000"/>
                </a:schemeClr>
              </a:solidFill>
            </a:endParaRPr>
          </a:p>
          <a:p>
            <a:r>
              <a:rPr lang="fr-FR" sz="2000" b="0" dirty="0">
                <a:solidFill>
                  <a:schemeClr val="tx1">
                    <a:lumMod val="50000"/>
                    <a:lumOff val="50000"/>
                  </a:schemeClr>
                </a:solidFill>
              </a:rPr>
              <a:t>Sauf que son terrain est enclavé, rappelle la propriétaire, pour qui cela change tout</a:t>
            </a:r>
          </a:p>
          <a:p>
            <a:endParaRPr lang="fr-FR" sz="2000" b="0" dirty="0">
              <a:solidFill>
                <a:schemeClr val="tx1">
                  <a:lumMod val="50000"/>
                  <a:lumOff val="50000"/>
                </a:schemeClr>
              </a:solidFill>
            </a:endParaRPr>
          </a:p>
          <a:p>
            <a:r>
              <a:rPr lang="fr-FR" sz="2000" b="0" dirty="0">
                <a:solidFill>
                  <a:schemeClr val="tx1">
                    <a:lumMod val="50000"/>
                    <a:lumOff val="50000"/>
                  </a:schemeClr>
                </a:solidFill>
              </a:rPr>
              <a:t>A tort ou à raison ?</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Servitude et terrain enclavé</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179173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4" y="959152"/>
            <a:ext cx="3971906" cy="4184348"/>
          </a:xfrm>
        </p:spPr>
        <p:txBody>
          <a:bodyPr>
            <a:normAutofit/>
          </a:bodyPr>
          <a:lstStyle/>
          <a:p>
            <a:pPr marL="0" indent="0">
              <a:buNone/>
            </a:pPr>
            <a:r>
              <a:rPr lang="fr-FR" dirty="0"/>
              <a:t>La réponse du juge</a:t>
            </a:r>
          </a:p>
          <a:p>
            <a:pPr marL="0" indent="0">
              <a:buNone/>
            </a:pPr>
            <a:endParaRPr lang="fr-FR" sz="2000" dirty="0"/>
          </a:p>
          <a:p>
            <a:r>
              <a:rPr lang="fr-FR" sz="2000" b="0" dirty="0">
                <a:solidFill>
                  <a:schemeClr val="tx1">
                    <a:lumMod val="50000"/>
                    <a:lumOff val="50000"/>
                  </a:schemeClr>
                </a:solidFill>
              </a:rPr>
              <a:t>A raison : parce que le terrain est enclavé, la servitude de passage qui permet à la propriétaire de s’y rendre existe, sans que son non-usage ne la fasse disparaître</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Servitude et terrain enclavé</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2050" name="Picture 2">
            <a:extLst>
              <a:ext uri="{FF2B5EF4-FFF2-40B4-BE49-F238E27FC236}">
                <a16:creationId xmlns:a16="http://schemas.microsoft.com/office/drawing/2014/main" id="{62FD6DEF-F68D-41C6-94A9-A4BB0252C0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713053"/>
            <a:ext cx="4122377" cy="270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40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8313933" cy="4184348"/>
          </a:xfrm>
        </p:spPr>
        <p:txBody>
          <a:bodyPr>
            <a:normAutofit/>
          </a:bodyPr>
          <a:lstStyle/>
          <a:p>
            <a:pPr marL="0" indent="0">
              <a:buNone/>
            </a:pPr>
            <a:r>
              <a:rPr lang="fr-FR" dirty="0"/>
              <a:t>Une question</a:t>
            </a:r>
          </a:p>
          <a:p>
            <a:pPr marL="0" indent="0">
              <a:buNone/>
            </a:pPr>
            <a:endParaRPr lang="fr-FR" sz="2000" dirty="0"/>
          </a:p>
          <a:p>
            <a:r>
              <a:rPr lang="fr-FR" sz="2000" b="0" dirty="0">
                <a:solidFill>
                  <a:schemeClr val="tx1">
                    <a:lumMod val="50000"/>
                    <a:lumOff val="50000"/>
                  </a:schemeClr>
                </a:solidFill>
              </a:rPr>
              <a:t>Dans une promesse de vente rédigée par un notaire, lorsque l’acquéreur renonce à la condition suspensive d’obtention d’un prêt, doit-il le faire en reproduisant une mention manuscrite à la main ?</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Promesse de vente et mention manuscrite</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77427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3935811" cy="4184348"/>
          </a:xfrm>
        </p:spPr>
        <p:txBody>
          <a:bodyPr>
            <a:normAutofit/>
          </a:bodyPr>
          <a:lstStyle/>
          <a:p>
            <a:pPr marL="0" indent="0">
              <a:buNone/>
            </a:pPr>
            <a:r>
              <a:rPr lang="fr-FR" dirty="0"/>
              <a:t>La réponse du juge</a:t>
            </a:r>
          </a:p>
          <a:p>
            <a:pPr marL="0" indent="0">
              <a:buNone/>
            </a:pPr>
            <a:endParaRPr lang="fr-FR" sz="2000" dirty="0"/>
          </a:p>
          <a:p>
            <a:r>
              <a:rPr lang="fr-FR" sz="2000" b="0" dirty="0">
                <a:solidFill>
                  <a:schemeClr val="tx1">
                    <a:lumMod val="50000"/>
                    <a:lumOff val="50000"/>
                  </a:schemeClr>
                </a:solidFill>
              </a:rPr>
              <a:t>Non : cette mention manuscrite n’est pas requise pour la promesse de vente reçue en la forme authentique par un notaire</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Promesse de vente et mention manuscrite</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3074" name="Picture 2">
            <a:extLst>
              <a:ext uri="{FF2B5EF4-FFF2-40B4-BE49-F238E27FC236}">
                <a16:creationId xmlns:a16="http://schemas.microsoft.com/office/drawing/2014/main" id="{198F3DEB-3BEE-4350-A36F-5A106FAA64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66754"/>
            <a:ext cx="4121006" cy="272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9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3970535" cy="4184348"/>
          </a:xfrm>
        </p:spPr>
        <p:txBody>
          <a:bodyPr>
            <a:normAutofit/>
          </a:bodyPr>
          <a:lstStyle/>
          <a:p>
            <a:pPr marL="0" indent="0">
              <a:buNone/>
            </a:pPr>
            <a:r>
              <a:rPr lang="fr-FR" dirty="0"/>
              <a:t>Prix des terres agricoles</a:t>
            </a:r>
          </a:p>
          <a:p>
            <a:pPr marL="0" indent="0">
              <a:buNone/>
            </a:pPr>
            <a:endParaRPr lang="fr-FR" sz="2000" dirty="0"/>
          </a:p>
          <a:p>
            <a:r>
              <a:rPr lang="fr-FR" sz="2000" b="0" dirty="0">
                <a:solidFill>
                  <a:schemeClr val="tx1">
                    <a:lumMod val="50000"/>
                    <a:lumOff val="50000"/>
                  </a:schemeClr>
                </a:solidFill>
              </a:rPr>
              <a:t>La SAFER a créé un site web pour obtenir une estimation du prix des parcelles agricoles, consultable à l’adresse suivante : https://www.le-prix-des-terres.fr/</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Site Web créé par la SAFER</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2050" name="Picture 2">
            <a:extLst>
              <a:ext uri="{FF2B5EF4-FFF2-40B4-BE49-F238E27FC236}">
                <a16:creationId xmlns:a16="http://schemas.microsoft.com/office/drawing/2014/main" id="{F0F86497-E20B-4D13-96D5-BB9FE40D44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78329"/>
            <a:ext cx="4121006" cy="269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90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3" y="959152"/>
            <a:ext cx="8313933" cy="4184348"/>
          </a:xfrm>
        </p:spPr>
        <p:txBody>
          <a:bodyPr>
            <a:normAutofit/>
          </a:bodyPr>
          <a:lstStyle/>
          <a:p>
            <a:pPr marL="0" indent="0">
              <a:buNone/>
            </a:pPr>
            <a:r>
              <a:rPr lang="fr-FR" dirty="0"/>
              <a:t>Une question</a:t>
            </a:r>
          </a:p>
          <a:p>
            <a:pPr marL="0" indent="0">
              <a:buNone/>
            </a:pPr>
            <a:endParaRPr lang="fr-FR" sz="2000" dirty="0"/>
          </a:p>
          <a:p>
            <a:r>
              <a:rPr lang="fr-FR" sz="2000" b="0" dirty="0">
                <a:solidFill>
                  <a:schemeClr val="tx1">
                    <a:lumMod val="50000"/>
                    <a:lumOff val="50000"/>
                  </a:schemeClr>
                </a:solidFill>
              </a:rPr>
              <a:t>Le locataire d’un local commercial situé dans un immeuble intégralement mis en vente bénéficie-t-il d’un droit de préemption ? </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Droit de préemption du locataire commercial</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264353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4" y="959152"/>
            <a:ext cx="3937182" cy="4184348"/>
          </a:xfrm>
        </p:spPr>
        <p:txBody>
          <a:bodyPr>
            <a:normAutofit/>
          </a:bodyPr>
          <a:lstStyle/>
          <a:p>
            <a:pPr marL="0" indent="0">
              <a:buNone/>
            </a:pPr>
            <a:r>
              <a:rPr lang="fr-FR" dirty="0"/>
              <a:t>La réponse</a:t>
            </a:r>
          </a:p>
          <a:p>
            <a:pPr marL="0" indent="0">
              <a:buNone/>
            </a:pPr>
            <a:endParaRPr lang="fr-FR" dirty="0"/>
          </a:p>
          <a:p>
            <a:r>
              <a:rPr lang="fr-FR" sz="2000" b="0" dirty="0">
                <a:solidFill>
                  <a:schemeClr val="tx1">
                    <a:lumMod val="50000"/>
                    <a:lumOff val="50000"/>
                  </a:schemeClr>
                </a:solidFill>
              </a:rPr>
              <a:t>Non : le droit de préemption vise spécifiquement la vente d'un local à usage commercial ou artisanal et non la vente globale d'un immeuble pouvant inclure des locaux ayant un usage artisanal ou commercial</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Droit de préemption du locataire commercial</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6146" name="Picture 2">
            <a:extLst>
              <a:ext uri="{FF2B5EF4-FFF2-40B4-BE49-F238E27FC236}">
                <a16:creationId xmlns:a16="http://schemas.microsoft.com/office/drawing/2014/main" id="{B5430723-DECE-42F3-984A-7BF3EBCBEC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66753"/>
            <a:ext cx="4122376" cy="273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3" y="959152"/>
            <a:ext cx="8313933" cy="4184348"/>
          </a:xfrm>
        </p:spPr>
        <p:txBody>
          <a:bodyPr>
            <a:normAutofit/>
          </a:bodyPr>
          <a:lstStyle/>
          <a:p>
            <a:pPr marL="0" indent="0">
              <a:buNone/>
            </a:pPr>
            <a:r>
              <a:rPr lang="fr-FR" dirty="0"/>
              <a:t>Une question</a:t>
            </a:r>
          </a:p>
          <a:p>
            <a:pPr marL="0" indent="0">
              <a:buNone/>
            </a:pPr>
            <a:endParaRPr lang="fr-FR" sz="2000" dirty="0"/>
          </a:p>
          <a:p>
            <a:r>
              <a:rPr lang="fr-FR" sz="2000" b="0" dirty="0">
                <a:solidFill>
                  <a:schemeClr val="tx1">
                    <a:lumMod val="50000"/>
                    <a:lumOff val="50000"/>
                  </a:schemeClr>
                </a:solidFill>
              </a:rPr>
              <a:t>Pour l’application du régime de taxation à la TVA sur la marge réalisée, les modalités pratiques de comptabilisation du bien immobilier objet de la vente ont-elles une incidence ? </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TVA sur marge et comptabilisation des biens immobiliers</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20145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Les actualités fiscales, sociales, juridiques et patrimoniales pour les professionnels du secteur de l’immobilier</a:t>
            </a:r>
          </a:p>
        </p:txBody>
      </p:sp>
      <p:sp>
        <p:nvSpPr>
          <p:cNvPr id="3" name="Espace réservé du contenu 2"/>
          <p:cNvSpPr>
            <a:spLocks noGrp="1"/>
          </p:cNvSpPr>
          <p:nvPr>
            <p:ph sz="quarter" idx="10"/>
          </p:nvPr>
        </p:nvSpPr>
        <p:spPr/>
        <p:txBody>
          <a:bodyPr>
            <a:normAutofit fontScale="92500" lnSpcReduction="20000"/>
          </a:bodyPr>
          <a:lstStyle/>
          <a:p>
            <a:r>
              <a:rPr lang="fr-FR" dirty="0"/>
              <a:t>Mai 2021</a:t>
            </a:r>
          </a:p>
        </p:txBody>
      </p:sp>
    </p:spTree>
    <p:extLst>
      <p:ext uri="{BB962C8B-B14F-4D97-AF65-F5344CB8AC3E}">
        <p14:creationId xmlns:p14="http://schemas.microsoft.com/office/powerpoint/2010/main" val="247016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4" y="959152"/>
            <a:ext cx="3937182" cy="4184348"/>
          </a:xfrm>
        </p:spPr>
        <p:txBody>
          <a:bodyPr>
            <a:normAutofit/>
          </a:bodyPr>
          <a:lstStyle/>
          <a:p>
            <a:pPr marL="0" indent="0">
              <a:buNone/>
            </a:pPr>
            <a:r>
              <a:rPr lang="fr-FR" dirty="0"/>
              <a:t>La réponse </a:t>
            </a:r>
          </a:p>
          <a:p>
            <a:pPr marL="0" indent="0">
              <a:buNone/>
            </a:pPr>
            <a:endParaRPr lang="fr-FR" sz="2000" dirty="0"/>
          </a:p>
          <a:p>
            <a:r>
              <a:rPr lang="fr-FR" sz="2000" b="0" dirty="0">
                <a:solidFill>
                  <a:schemeClr val="tx1">
                    <a:lumMod val="50000"/>
                    <a:lumOff val="50000"/>
                  </a:schemeClr>
                </a:solidFill>
              </a:rPr>
              <a:t>Non : le fait que le bien immobilier objet de la vente soit inscrit comptablement en stock (c’est-à-dire à l’actif circulant) ou à l’actif immobilisé du vendeur est sans incidence sur l’application du régime de la taxation sur la marge</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TVA sur marge et comptabilisation des biens immobiliers</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13314" name="Picture 2">
            <a:extLst>
              <a:ext uri="{FF2B5EF4-FFF2-40B4-BE49-F238E27FC236}">
                <a16:creationId xmlns:a16="http://schemas.microsoft.com/office/drawing/2014/main" id="{202CCE55-D0E4-4050-A971-A07394B372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655180"/>
            <a:ext cx="4192589" cy="273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2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4" y="959152"/>
            <a:ext cx="3971906" cy="4184348"/>
          </a:xfrm>
        </p:spPr>
        <p:txBody>
          <a:bodyPr>
            <a:normAutofit lnSpcReduction="10000"/>
          </a:bodyPr>
          <a:lstStyle/>
          <a:p>
            <a:pPr marL="0" indent="0">
              <a:buNone/>
            </a:pPr>
            <a:r>
              <a:rPr lang="fr-FR" dirty="0"/>
              <a:t>Achats immobiliers et vices cachés : cas vécus</a:t>
            </a:r>
          </a:p>
          <a:p>
            <a:pPr marL="0" indent="0">
              <a:buNone/>
            </a:pPr>
            <a:endParaRPr lang="fr-FR" sz="2000" dirty="0"/>
          </a:p>
          <a:p>
            <a:r>
              <a:rPr lang="fr-FR" sz="2000" b="0" dirty="0">
                <a:solidFill>
                  <a:schemeClr val="tx1">
                    <a:lumMod val="50000"/>
                    <a:lumOff val="50000"/>
                  </a:schemeClr>
                </a:solidFill>
              </a:rPr>
              <a:t>Acheter un bien immobilier et avoir une mauvaise surprise ... Telle est la hantise de tout nouveau propriétaire ! Dans une telle situation, l’acheteur malheureux peut envisager d’engager la responsabilité de son vendeur pour « vice caché ». Mais c’est quoi un vice caché ? Réponse du juge dans 2 affaires</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Achat immobilier et vice caché</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9218" name="Picture 2">
            <a:extLst>
              <a:ext uri="{FF2B5EF4-FFF2-40B4-BE49-F238E27FC236}">
                <a16:creationId xmlns:a16="http://schemas.microsoft.com/office/drawing/2014/main" id="{B9AD4601-745F-4D1F-98EE-A3FA17E4EA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701478"/>
            <a:ext cx="4122377" cy="266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1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4" y="959152"/>
            <a:ext cx="3937182" cy="4184348"/>
          </a:xfrm>
        </p:spPr>
        <p:txBody>
          <a:bodyPr>
            <a:normAutofit/>
          </a:bodyPr>
          <a:lstStyle/>
          <a:p>
            <a:pPr marL="0" indent="0">
              <a:buNone/>
            </a:pPr>
            <a:r>
              <a:rPr lang="fr-FR" dirty="0"/>
              <a:t>Assurance volontaire AT/MP</a:t>
            </a:r>
          </a:p>
          <a:p>
            <a:pPr marL="0" indent="0">
              <a:buNone/>
            </a:pPr>
            <a:endParaRPr lang="fr-FR" sz="2000" dirty="0"/>
          </a:p>
          <a:p>
            <a:r>
              <a:rPr lang="fr-FR" sz="2000" b="0" dirty="0">
                <a:solidFill>
                  <a:schemeClr val="tx1">
                    <a:lumMod val="50000"/>
                    <a:lumOff val="50000"/>
                  </a:schemeClr>
                </a:solidFill>
              </a:rPr>
              <a:t>Le gouvernement vient d’aménager la procédure de reconnaissance des accidents du travail et des maladies professionnelles (AT/MP) pour les personnes bénéficiant de l'assurance volontaire AT/MP</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Assurance volontaire AT/MP</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9218" name="Picture 2">
            <a:extLst>
              <a:ext uri="{FF2B5EF4-FFF2-40B4-BE49-F238E27FC236}">
                <a16:creationId xmlns:a16="http://schemas.microsoft.com/office/drawing/2014/main" id="{631048A4-CEE4-442C-BEFB-746F8D93D8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689904"/>
            <a:ext cx="4122377" cy="273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21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3" y="959152"/>
            <a:ext cx="8313933" cy="4184348"/>
          </a:xfrm>
        </p:spPr>
        <p:txBody>
          <a:bodyPr>
            <a:normAutofit/>
          </a:bodyPr>
          <a:lstStyle/>
          <a:p>
            <a:pPr marL="0" indent="0">
              <a:buNone/>
            </a:pPr>
            <a:r>
              <a:rPr lang="fr-FR" dirty="0"/>
              <a:t>Une question</a:t>
            </a:r>
          </a:p>
          <a:p>
            <a:pPr marL="0" indent="0">
              <a:buNone/>
            </a:pPr>
            <a:endParaRPr lang="fr-FR" sz="2000" dirty="0"/>
          </a:p>
          <a:p>
            <a:r>
              <a:rPr lang="fr-FR" sz="2000" b="0" dirty="0">
                <a:solidFill>
                  <a:schemeClr val="tx1">
                    <a:lumMod val="50000"/>
                    <a:lumOff val="50000"/>
                  </a:schemeClr>
                </a:solidFill>
              </a:rPr>
              <a:t>Actuellement, un diagnostic plomb est réalisé à l’occasion de la vente d’un bien immobilier construit avant le 1</a:t>
            </a:r>
            <a:r>
              <a:rPr lang="fr-FR" sz="2000" b="0" baseline="30000" dirty="0">
                <a:solidFill>
                  <a:schemeClr val="tx1">
                    <a:lumMod val="50000"/>
                    <a:lumOff val="50000"/>
                  </a:schemeClr>
                </a:solidFill>
              </a:rPr>
              <a:t>er</a:t>
            </a:r>
            <a:r>
              <a:rPr lang="fr-FR" sz="2000" b="0" dirty="0">
                <a:solidFill>
                  <a:schemeClr val="tx1">
                    <a:lumMod val="50000"/>
                    <a:lumOff val="50000"/>
                  </a:schemeClr>
                </a:solidFill>
              </a:rPr>
              <a:t>  janvier 1949</a:t>
            </a:r>
          </a:p>
          <a:p>
            <a:endParaRPr lang="fr-FR" sz="2000" b="0" dirty="0">
              <a:solidFill>
                <a:schemeClr val="tx1">
                  <a:lumMod val="50000"/>
                  <a:lumOff val="50000"/>
                </a:schemeClr>
              </a:solidFill>
            </a:endParaRPr>
          </a:p>
          <a:p>
            <a:r>
              <a:rPr lang="fr-FR" sz="2000" b="0" dirty="0">
                <a:solidFill>
                  <a:schemeClr val="tx1">
                    <a:lumMod val="50000"/>
                    <a:lumOff val="50000"/>
                  </a:schemeClr>
                </a:solidFill>
              </a:rPr>
              <a:t>Est-il envisagé d’imposer également ce diagnostic lors des ventes de </a:t>
            </a:r>
            <a:r>
              <a:rPr lang="fr-FR" sz="2000" b="0">
                <a:solidFill>
                  <a:schemeClr val="tx1">
                    <a:lumMod val="50000"/>
                    <a:lumOff val="50000"/>
                  </a:schemeClr>
                </a:solidFill>
              </a:rPr>
              <a:t>biens construits </a:t>
            </a:r>
            <a:r>
              <a:rPr lang="fr-FR" sz="2000" b="0" dirty="0">
                <a:solidFill>
                  <a:schemeClr val="tx1">
                    <a:lumMod val="50000"/>
                    <a:lumOff val="50000"/>
                  </a:schemeClr>
                </a:solidFill>
              </a:rPr>
              <a:t>avant le 1</a:t>
            </a:r>
            <a:r>
              <a:rPr lang="fr-FR" sz="2000" b="0" baseline="30000" dirty="0">
                <a:solidFill>
                  <a:schemeClr val="tx1">
                    <a:lumMod val="50000"/>
                    <a:lumOff val="50000"/>
                  </a:schemeClr>
                </a:solidFill>
              </a:rPr>
              <a:t>er</a:t>
            </a:r>
            <a:r>
              <a:rPr lang="fr-FR" sz="2000" b="0" dirty="0">
                <a:solidFill>
                  <a:schemeClr val="tx1">
                    <a:lumMod val="50000"/>
                    <a:lumOff val="50000"/>
                  </a:schemeClr>
                </a:solidFill>
              </a:rPr>
              <a:t> janvier 1993 ?</a:t>
            </a:r>
          </a:p>
          <a:p>
            <a:endParaRPr lang="fr-FR" sz="1800" b="0" dirty="0">
              <a:solidFill>
                <a:schemeClr val="tx1">
                  <a:lumMod val="50000"/>
                  <a:lumOff val="50000"/>
                </a:schemeClr>
              </a:solidFill>
            </a:endParaRPr>
          </a:p>
          <a:p>
            <a:endParaRPr lang="fr-FR" sz="1800" b="0" dirty="0">
              <a:solidFill>
                <a:schemeClr val="tx1">
                  <a:lumMod val="50000"/>
                  <a:lumOff val="50000"/>
                </a:schemeClr>
              </a:solidFill>
            </a:endParaRP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Construction et diagnostic plomb</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4068687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4" y="959152"/>
            <a:ext cx="3937182" cy="4184348"/>
          </a:xfrm>
        </p:spPr>
        <p:txBody>
          <a:bodyPr>
            <a:normAutofit/>
          </a:bodyPr>
          <a:lstStyle/>
          <a:p>
            <a:pPr marL="0" indent="0">
              <a:buNone/>
            </a:pPr>
            <a:r>
              <a:rPr lang="fr-FR" dirty="0"/>
              <a:t>La réponse</a:t>
            </a:r>
          </a:p>
          <a:p>
            <a:pPr marL="0" indent="0">
              <a:buNone/>
            </a:pPr>
            <a:endParaRPr lang="fr-FR" sz="2000" dirty="0"/>
          </a:p>
          <a:p>
            <a:r>
              <a:rPr lang="fr-FR" sz="2000" b="0" dirty="0">
                <a:solidFill>
                  <a:schemeClr val="tx1">
                    <a:lumMod val="50000"/>
                    <a:lumOff val="50000"/>
                  </a:schemeClr>
                </a:solidFill>
              </a:rPr>
              <a:t>Non</a:t>
            </a:r>
            <a:r>
              <a:rPr lang="fr-FR" sz="1800" b="0" dirty="0">
                <a:solidFill>
                  <a:schemeClr val="tx1">
                    <a:lumMod val="50000"/>
                    <a:lumOff val="50000"/>
                  </a:schemeClr>
                </a:solidFill>
              </a:rPr>
              <a:t>. </a:t>
            </a:r>
            <a:r>
              <a:rPr lang="fr-FR" sz="2000" b="0" dirty="0">
                <a:solidFill>
                  <a:schemeClr val="tx1">
                    <a:lumMod val="50000"/>
                    <a:lumOff val="50000"/>
                  </a:schemeClr>
                </a:solidFill>
              </a:rPr>
              <a:t>L’obligation d’établir un constat plomb va continuer à concerner les seuls logements construits avant 1949, année de l'interdiction des peintures contenant de la céruse à très forte concentration en plomb</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Construction et diagnostic plomb</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6146" name="Picture 2">
            <a:extLst>
              <a:ext uri="{FF2B5EF4-FFF2-40B4-BE49-F238E27FC236}">
                <a16:creationId xmlns:a16="http://schemas.microsoft.com/office/drawing/2014/main" id="{15E73AC9-A65F-4885-B547-FF77C3DEC0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89904"/>
            <a:ext cx="4122376" cy="273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36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5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8313933" cy="4184348"/>
          </a:xfrm>
        </p:spPr>
        <p:txBody>
          <a:bodyPr>
            <a:normAutofit/>
          </a:bodyPr>
          <a:lstStyle/>
          <a:p>
            <a:pPr marL="0" indent="0">
              <a:buNone/>
            </a:pPr>
            <a:r>
              <a:rPr lang="fr-FR" dirty="0"/>
              <a:t>Un cas vécu</a:t>
            </a:r>
          </a:p>
          <a:p>
            <a:pPr marL="0" indent="0">
              <a:buNone/>
            </a:pPr>
            <a:endParaRPr lang="fr-FR" sz="2000" dirty="0"/>
          </a:p>
          <a:p>
            <a:r>
              <a:rPr lang="fr-FR" sz="2000" b="0" dirty="0">
                <a:solidFill>
                  <a:schemeClr val="tx1">
                    <a:lumMod val="50000"/>
                    <a:lumOff val="50000"/>
                  </a:schemeClr>
                </a:solidFill>
              </a:rPr>
              <a:t>Un couple souhaite vendre sa maison et fait appel à un agent immobilier pour l’estimer, puis la mettre en vente</a:t>
            </a:r>
          </a:p>
          <a:p>
            <a:endParaRPr lang="fr-FR" sz="2000" b="0" dirty="0">
              <a:solidFill>
                <a:schemeClr val="tx1">
                  <a:lumMod val="50000"/>
                  <a:lumOff val="50000"/>
                </a:schemeClr>
              </a:solidFill>
            </a:endParaRPr>
          </a:p>
          <a:p>
            <a:r>
              <a:rPr lang="fr-FR" sz="2000" b="0" dirty="0">
                <a:solidFill>
                  <a:schemeClr val="tx1">
                    <a:lumMod val="50000"/>
                    <a:lumOff val="50000"/>
                  </a:schemeClr>
                </a:solidFill>
              </a:rPr>
              <a:t>Considérant qu’il a gonflé l’évaluation dans le seul but de lui vendre un autre bien, le couple demande une indemnisation</a:t>
            </a:r>
          </a:p>
          <a:p>
            <a:endParaRPr lang="fr-FR" sz="2000" b="0" dirty="0">
              <a:solidFill>
                <a:schemeClr val="tx1">
                  <a:lumMod val="50000"/>
                  <a:lumOff val="50000"/>
                </a:schemeClr>
              </a:solidFill>
            </a:endParaRPr>
          </a:p>
          <a:p>
            <a:r>
              <a:rPr lang="fr-FR" sz="2000" b="0" dirty="0">
                <a:solidFill>
                  <a:schemeClr val="tx1">
                    <a:lumMod val="50000"/>
                    <a:lumOff val="50000"/>
                  </a:schemeClr>
                </a:solidFill>
              </a:rPr>
              <a:t>L’agent immobilier conteste</a:t>
            </a:r>
          </a:p>
          <a:p>
            <a:endParaRPr lang="fr-FR" sz="2000" b="0" dirty="0">
              <a:solidFill>
                <a:schemeClr val="tx1">
                  <a:lumMod val="50000"/>
                  <a:lumOff val="50000"/>
                </a:schemeClr>
              </a:solidFill>
            </a:endParaRPr>
          </a:p>
          <a:p>
            <a:r>
              <a:rPr lang="fr-FR" sz="2000" b="0" dirty="0">
                <a:solidFill>
                  <a:schemeClr val="tx1">
                    <a:lumMod val="50000"/>
                    <a:lumOff val="50000"/>
                  </a:schemeClr>
                </a:solidFill>
              </a:rPr>
              <a:t>A tort ou à raison ?</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Estimation d’un bien immobilier et devoir de conseil</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279062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3970535" cy="4184348"/>
          </a:xfrm>
        </p:spPr>
        <p:txBody>
          <a:bodyPr>
            <a:normAutofit/>
          </a:bodyPr>
          <a:lstStyle/>
          <a:p>
            <a:pPr marL="0" indent="0">
              <a:buNone/>
            </a:pPr>
            <a:r>
              <a:rPr lang="fr-FR" dirty="0"/>
              <a:t>La réponse du juge</a:t>
            </a:r>
          </a:p>
          <a:p>
            <a:pPr marL="0" indent="0">
              <a:buNone/>
            </a:pPr>
            <a:endParaRPr lang="fr-FR" sz="2000" dirty="0"/>
          </a:p>
          <a:p>
            <a:r>
              <a:rPr lang="fr-FR" sz="2000" b="0" dirty="0">
                <a:solidFill>
                  <a:schemeClr val="tx1">
                    <a:lumMod val="50000"/>
                    <a:lumOff val="50000"/>
                  </a:schemeClr>
                </a:solidFill>
              </a:rPr>
              <a:t>A tort : l’agent immobilier a effectivement manqué à son devoir de conseil auprès du couple et doit donc l’indemniser </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Estimation d’un bien immobilier et devoir de conseil</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10242" name="Picture 2">
            <a:extLst>
              <a:ext uri="{FF2B5EF4-FFF2-40B4-BE49-F238E27FC236}">
                <a16:creationId xmlns:a16="http://schemas.microsoft.com/office/drawing/2014/main" id="{A0B24FDE-FEC5-4C34-86AC-7E6F5DF60F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724628"/>
            <a:ext cx="4121007" cy="268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8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8313933" cy="4184348"/>
          </a:xfrm>
        </p:spPr>
        <p:txBody>
          <a:bodyPr>
            <a:normAutofit lnSpcReduction="10000"/>
          </a:bodyPr>
          <a:lstStyle/>
          <a:p>
            <a:pPr marL="0" indent="0">
              <a:buNone/>
            </a:pPr>
            <a:r>
              <a:rPr lang="fr-FR" dirty="0"/>
              <a:t>Un cas vécu</a:t>
            </a:r>
          </a:p>
          <a:p>
            <a:pPr marL="0" indent="0">
              <a:buNone/>
            </a:pPr>
            <a:endParaRPr lang="fr-FR" sz="2400" dirty="0"/>
          </a:p>
          <a:p>
            <a:r>
              <a:rPr lang="fr-FR" sz="2000" b="0" dirty="0">
                <a:solidFill>
                  <a:schemeClr val="tx1">
                    <a:lumMod val="50000"/>
                    <a:lumOff val="50000"/>
                  </a:schemeClr>
                </a:solidFill>
              </a:rPr>
              <a:t>Le locataire d’un appartement décide de résilier son bail et envoie une lettre recommandée avec accusé de réception à son bailleur. Quelques jours plus tard, le courrier lui revient avec la mention « non-réclamé »</a:t>
            </a:r>
          </a:p>
          <a:p>
            <a:endParaRPr lang="fr-FR" sz="2000" b="0" dirty="0">
              <a:solidFill>
                <a:schemeClr val="tx1">
                  <a:lumMod val="50000"/>
                  <a:lumOff val="50000"/>
                </a:schemeClr>
              </a:solidFill>
            </a:endParaRPr>
          </a:p>
          <a:p>
            <a:r>
              <a:rPr lang="fr-FR" sz="2000" b="0" dirty="0">
                <a:solidFill>
                  <a:schemeClr val="tx1">
                    <a:lumMod val="50000"/>
                    <a:lumOff val="50000"/>
                  </a:schemeClr>
                </a:solidFill>
              </a:rPr>
              <a:t>Un courrier qu’il n’a jamais reçu, soutient le bailleur, qui réclame alors au locataire le paiement des loyers… qui courent toujours selon lui</a:t>
            </a:r>
          </a:p>
          <a:p>
            <a:endParaRPr lang="fr-FR" sz="2000" b="0" dirty="0">
              <a:solidFill>
                <a:schemeClr val="tx1">
                  <a:lumMod val="50000"/>
                  <a:lumOff val="50000"/>
                </a:schemeClr>
              </a:solidFill>
            </a:endParaRPr>
          </a:p>
          <a:p>
            <a:r>
              <a:rPr lang="fr-FR" sz="2000" b="0" dirty="0">
                <a:solidFill>
                  <a:schemeClr val="tx1">
                    <a:lumMod val="50000"/>
                    <a:lumOff val="50000"/>
                  </a:schemeClr>
                </a:solidFill>
              </a:rPr>
              <a:t>A tort ou à raison ?</a:t>
            </a:r>
          </a:p>
          <a:p>
            <a:endParaRPr lang="fr-FR" sz="18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Location immobilière et préavis</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217244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5" y="959152"/>
            <a:ext cx="3947386" cy="4184348"/>
          </a:xfrm>
        </p:spPr>
        <p:txBody>
          <a:bodyPr>
            <a:normAutofit/>
          </a:bodyPr>
          <a:lstStyle/>
          <a:p>
            <a:pPr marL="0" indent="0">
              <a:buNone/>
            </a:pPr>
            <a:r>
              <a:rPr lang="fr-FR" dirty="0"/>
              <a:t>La réponse du juge</a:t>
            </a:r>
          </a:p>
          <a:p>
            <a:pPr marL="0" indent="0">
              <a:buNone/>
            </a:pPr>
            <a:endParaRPr lang="fr-FR" sz="2000" dirty="0"/>
          </a:p>
          <a:p>
            <a:r>
              <a:rPr lang="fr-FR" sz="2000" b="0" dirty="0">
                <a:solidFill>
                  <a:schemeClr val="tx1">
                    <a:lumMod val="50000"/>
                    <a:lumOff val="50000"/>
                  </a:schemeClr>
                </a:solidFill>
              </a:rPr>
              <a:t>A raison : le délai de préavis applicable au congé court à compter du jour de la réception du courrier par le bailleur. Ici, le congé délivré par le locataire n’a jamais été remis au bailleur, ce qui a empêché son délai de préavis de courir</a:t>
            </a:r>
            <a:endParaRPr lang="fr-FR" sz="18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Location immobilière et préavis</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5122" name="Picture 2">
            <a:extLst>
              <a:ext uri="{FF2B5EF4-FFF2-40B4-BE49-F238E27FC236}">
                <a16:creationId xmlns:a16="http://schemas.microsoft.com/office/drawing/2014/main" id="{04BD691F-C41A-4FB7-8AC5-601412DB89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701478"/>
            <a:ext cx="4192588" cy="266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45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5" y="959152"/>
            <a:ext cx="3947386" cy="4184348"/>
          </a:xfrm>
        </p:spPr>
        <p:txBody>
          <a:bodyPr>
            <a:normAutofit lnSpcReduction="10000"/>
          </a:bodyPr>
          <a:lstStyle/>
          <a:p>
            <a:pPr marL="0" indent="0">
              <a:buNone/>
            </a:pPr>
            <a:r>
              <a:rPr lang="fr-FR" dirty="0"/>
              <a:t>Un nouveau site Web pour les locations immobilières de l’Etat</a:t>
            </a:r>
          </a:p>
          <a:p>
            <a:pPr marL="0" indent="0">
              <a:buNone/>
            </a:pPr>
            <a:endParaRPr lang="fr-FR" sz="2000" dirty="0"/>
          </a:p>
          <a:p>
            <a:r>
              <a:rPr lang="fr-FR" sz="2000" b="0" dirty="0">
                <a:solidFill>
                  <a:schemeClr val="tx1">
                    <a:lumMod val="50000"/>
                    <a:lumOff val="50000"/>
                  </a:schemeClr>
                </a:solidFill>
              </a:rPr>
              <a:t>Pour trouver le bien répondant parfaitement aux critères de leurs clients, les agents immobiliers peuvent se tourner vers un marché particulier : celui des biens immobiliers appartenant à l’Etat. Pour cela, un nouveau site Web vient de voir le jour</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Location immobilière</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3074" name="Picture 2">
            <a:extLst>
              <a:ext uri="{FF2B5EF4-FFF2-40B4-BE49-F238E27FC236}">
                <a16:creationId xmlns:a16="http://schemas.microsoft.com/office/drawing/2014/main" id="{81117E68-7080-4160-946E-9D0F9CCE66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89903"/>
            <a:ext cx="4192588" cy="272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7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8313933" cy="4184348"/>
          </a:xfrm>
        </p:spPr>
        <p:txBody>
          <a:bodyPr>
            <a:normAutofit/>
          </a:bodyPr>
          <a:lstStyle/>
          <a:p>
            <a:pPr marL="0" indent="0">
              <a:buNone/>
            </a:pPr>
            <a:r>
              <a:rPr lang="fr-FR" dirty="0"/>
              <a:t>Un cas vécu</a:t>
            </a:r>
          </a:p>
          <a:p>
            <a:pPr marL="0" indent="0">
              <a:buNone/>
            </a:pPr>
            <a:endParaRPr lang="fr-FR" sz="2000" dirty="0"/>
          </a:p>
          <a:p>
            <a:r>
              <a:rPr lang="fr-FR" sz="2000" b="0" dirty="0">
                <a:solidFill>
                  <a:schemeClr val="tx1">
                    <a:lumMod val="50000"/>
                    <a:lumOff val="50000"/>
                  </a:schemeClr>
                </a:solidFill>
              </a:rPr>
              <a:t>Parce que son locataire cesse de lui verser son loyer, la propriétaire d’un appartement active sa garantie contre les risques de loyers impayés</a:t>
            </a:r>
          </a:p>
          <a:p>
            <a:endParaRPr lang="fr-FR" sz="2000" b="0" dirty="0">
              <a:solidFill>
                <a:schemeClr val="tx1">
                  <a:lumMod val="50000"/>
                  <a:lumOff val="50000"/>
                </a:schemeClr>
              </a:solidFill>
            </a:endParaRPr>
          </a:p>
          <a:p>
            <a:r>
              <a:rPr lang="fr-FR" sz="2000" b="0" dirty="0">
                <a:solidFill>
                  <a:schemeClr val="tx1">
                    <a:lumMod val="50000"/>
                    <a:lumOff val="50000"/>
                  </a:schemeClr>
                </a:solidFill>
              </a:rPr>
              <a:t>Mais quelque temps plus tard, l’organisme de garantie lui réclame le remboursement des sommes versées</a:t>
            </a:r>
          </a:p>
          <a:p>
            <a:endParaRPr lang="fr-FR" sz="2000" b="0" dirty="0">
              <a:solidFill>
                <a:schemeClr val="tx1">
                  <a:lumMod val="50000"/>
                  <a:lumOff val="50000"/>
                </a:schemeClr>
              </a:solidFill>
            </a:endParaRPr>
          </a:p>
          <a:p>
            <a:r>
              <a:rPr lang="fr-FR" sz="2000" b="0" dirty="0">
                <a:solidFill>
                  <a:schemeClr val="tx1">
                    <a:lumMod val="50000"/>
                    <a:lumOff val="50000"/>
                  </a:schemeClr>
                </a:solidFill>
              </a:rPr>
              <a:t> A tort ou à raison ?</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Garantie contre les loyers impayés</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365114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5" y="959152"/>
            <a:ext cx="3958960" cy="4184348"/>
          </a:xfrm>
        </p:spPr>
        <p:txBody>
          <a:bodyPr>
            <a:normAutofit/>
          </a:bodyPr>
          <a:lstStyle/>
          <a:p>
            <a:pPr marL="0" indent="0">
              <a:buNone/>
            </a:pPr>
            <a:r>
              <a:rPr lang="fr-FR" dirty="0"/>
              <a:t>La réponse du juge</a:t>
            </a:r>
          </a:p>
          <a:p>
            <a:pPr marL="0" indent="0">
              <a:buNone/>
            </a:pPr>
            <a:endParaRPr lang="fr-FR" sz="2000" dirty="0"/>
          </a:p>
          <a:p>
            <a:r>
              <a:rPr lang="fr-FR" sz="2000" b="0" dirty="0">
                <a:solidFill>
                  <a:schemeClr val="tx1">
                    <a:lumMod val="50000"/>
                    <a:lumOff val="50000"/>
                  </a:schemeClr>
                </a:solidFill>
              </a:rPr>
              <a:t>A raison : la propriétaire ayant mis œuvre cette garantie de mauvaise foi pour un logement faisant l’objet d’un arrêté de péril, le remboursement des sommes versées au titre des loyers impayés est tout à fait justifié</a:t>
            </a:r>
            <a:endParaRPr lang="fr-FR" sz="18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Garantie contre les loyers impayés</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5122" name="Picture 2">
            <a:extLst>
              <a:ext uri="{FF2B5EF4-FFF2-40B4-BE49-F238E27FC236}">
                <a16:creationId xmlns:a16="http://schemas.microsoft.com/office/drawing/2014/main" id="{D75FD445-0A0C-4FA4-ABB1-561BFDA917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66754"/>
            <a:ext cx="4121005" cy="272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58630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B04A2B76A9AB4FB4E0E26401896372" ma:contentTypeVersion="13" ma:contentTypeDescription="Crée un document." ma:contentTypeScope="" ma:versionID="fa5eb47674b166bd4b1e03f5e3e32852">
  <xsd:schema xmlns:xsd="http://www.w3.org/2001/XMLSchema" xmlns:xs="http://www.w3.org/2001/XMLSchema" xmlns:p="http://schemas.microsoft.com/office/2006/metadata/properties" xmlns:ns2="1b25993f-125e-415d-acd0-fb790af825de" xmlns:ns3="69823076-d0b2-4976-8311-ce21db8314c5" targetNamespace="http://schemas.microsoft.com/office/2006/metadata/properties" ma:root="true" ma:fieldsID="57ec45a1d9cff5d5874d877590aefe6f" ns2:_="" ns3:_="">
    <xsd:import namespace="1b25993f-125e-415d-acd0-fb790af825de"/>
    <xsd:import namespace="69823076-d0b2-4976-8311-ce21db8314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5993f-125e-415d-acd0-fb790af82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823076-d0b2-4976-8311-ce21db8314c5"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CF71C8-EABF-4023-A55C-FFF8E5B13E05}">
  <ds:schemaRefs>
    <ds:schemaRef ds:uri="http://schemas.microsoft.com/sharepoint/v3/contenttype/forms"/>
  </ds:schemaRefs>
</ds:datastoreItem>
</file>

<file path=customXml/itemProps2.xml><?xml version="1.0" encoding="utf-8"?>
<ds:datastoreItem xmlns:ds="http://schemas.openxmlformats.org/officeDocument/2006/customXml" ds:itemID="{D8D2523B-28FB-4BBB-9F01-D5B5C34B4C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25993f-125e-415d-acd0-fb790af825de"/>
    <ds:schemaRef ds:uri="69823076-d0b2-4976-8311-ce21db8314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71105E-FECC-4BDB-A03B-79BDD856B046}">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69823076-d0b2-4976-8311-ce21db8314c5"/>
    <ds:schemaRef ds:uri="http://schemas.microsoft.com/office/infopath/2007/PartnerControls"/>
    <ds:schemaRef ds:uri="1b25993f-125e-415d-acd0-fb790af825d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993</TotalTime>
  <Words>5270</Words>
  <Application>Microsoft Office PowerPoint</Application>
  <PresentationFormat>Affichage à l'écran (16:9)</PresentationFormat>
  <Paragraphs>392</Paragraphs>
  <Slides>25</Slides>
  <Notes>23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Calibri Light</vt:lpstr>
      <vt:lpstr>Trebuchet MS</vt:lpstr>
      <vt:lpstr>Wingdings</vt:lpstr>
      <vt:lpstr>Thème Office</vt:lpstr>
      <vt:lpstr>Présentation PowerPoint</vt:lpstr>
      <vt:lpstr>Les actualités fiscales, sociales, juridiques et patrimoniales pour les professionnels du secteur de l’immobilier</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dc:creator>
  <cp:lastModifiedBy>WEBLEX - Julie MICHEL</cp:lastModifiedBy>
  <cp:revision>206</cp:revision>
  <cp:lastPrinted>2019-04-17T18:12:43Z</cp:lastPrinted>
  <dcterms:created xsi:type="dcterms:W3CDTF">2018-06-04T08:34:15Z</dcterms:created>
  <dcterms:modified xsi:type="dcterms:W3CDTF">2021-06-15T09:45:34Z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0x01010047B04A2B76A9AB4FB4E0E26401896372</vt:lpwstr>
  </property>
  <property fmtid="{D5CDD505-2E9C-101B-9397-08002B2CF9AE}" pid="3" name="Order">
    <vt:r8>916400</vt:r8>
  </property>
</Properties>
</file>